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1"/>
  </p:sldMasterIdLst>
  <p:sldIdLst>
    <p:sldId id="256" r:id="rId2"/>
    <p:sldId id="373" r:id="rId3"/>
    <p:sldId id="374" r:id="rId4"/>
    <p:sldId id="258" r:id="rId5"/>
    <p:sldId id="259" r:id="rId6"/>
    <p:sldId id="277" r:id="rId7"/>
    <p:sldId id="260" r:id="rId8"/>
    <p:sldId id="367" r:id="rId9"/>
    <p:sldId id="311" r:id="rId10"/>
    <p:sldId id="312" r:id="rId11"/>
    <p:sldId id="313" r:id="rId12"/>
    <p:sldId id="262" r:id="rId13"/>
    <p:sldId id="289" r:id="rId14"/>
    <p:sldId id="290" r:id="rId15"/>
    <p:sldId id="263" r:id="rId16"/>
    <p:sldId id="292" r:id="rId17"/>
    <p:sldId id="294" r:id="rId18"/>
    <p:sldId id="295" r:id="rId19"/>
    <p:sldId id="296" r:id="rId20"/>
    <p:sldId id="297" r:id="rId21"/>
    <p:sldId id="378" r:id="rId22"/>
    <p:sldId id="301" r:id="rId23"/>
    <p:sldId id="303" r:id="rId24"/>
    <p:sldId id="304" r:id="rId25"/>
    <p:sldId id="305" r:id="rId26"/>
    <p:sldId id="306" r:id="rId27"/>
    <p:sldId id="307" r:id="rId28"/>
    <p:sldId id="308" r:id="rId29"/>
    <p:sldId id="377" r:id="rId30"/>
    <p:sldId id="329" r:id="rId31"/>
    <p:sldId id="330" r:id="rId32"/>
    <p:sldId id="265" r:id="rId33"/>
    <p:sldId id="317" r:id="rId34"/>
    <p:sldId id="318" r:id="rId35"/>
    <p:sldId id="332" r:id="rId36"/>
    <p:sldId id="334" r:id="rId37"/>
    <p:sldId id="368" r:id="rId38"/>
    <p:sldId id="340" r:id="rId39"/>
    <p:sldId id="341" r:id="rId40"/>
    <p:sldId id="342" r:id="rId41"/>
    <p:sldId id="343" r:id="rId42"/>
    <p:sldId id="344" r:id="rId43"/>
    <p:sldId id="345" r:id="rId44"/>
    <p:sldId id="346" r:id="rId45"/>
    <p:sldId id="350" r:id="rId46"/>
    <p:sldId id="353" r:id="rId47"/>
    <p:sldId id="351" r:id="rId48"/>
    <p:sldId id="352" r:id="rId49"/>
    <p:sldId id="347" r:id="rId50"/>
    <p:sldId id="370" r:id="rId51"/>
    <p:sldId id="372" r:id="rId52"/>
    <p:sldId id="359" r:id="rId53"/>
    <p:sldId id="379" r:id="rId54"/>
    <p:sldId id="380" r:id="rId55"/>
    <p:sldId id="381" r:id="rId56"/>
    <p:sldId id="360" r:id="rId57"/>
    <p:sldId id="361" r:id="rId58"/>
    <p:sldId id="362" r:id="rId59"/>
    <p:sldId id="363" r:id="rId60"/>
    <p:sldId id="364" r:id="rId61"/>
    <p:sldId id="365" r:id="rId62"/>
    <p:sldId id="366" r:id="rId63"/>
    <p:sldId id="266" r:id="rId64"/>
    <p:sldId id="267" r:id="rId65"/>
    <p:sldId id="269" r:id="rId6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00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62" autoAdjust="0"/>
    <p:restoredTop sz="94660"/>
  </p:normalViewPr>
  <p:slideViewPr>
    <p:cSldViewPr>
      <p:cViewPr varScale="1">
        <p:scale>
          <a:sx n="69" d="100"/>
          <a:sy n="69" d="100"/>
        </p:scale>
        <p:origin x="-1404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C3F3E467-AA6E-4CE7-AE4F-8452C497B930}" type="datetimeFigureOut">
              <a:rPr lang="en-US" smtClean="0"/>
              <a:pPr/>
              <a:t>11/15/2018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C81935C8-2047-4A12-AD50-A02E2E9AAD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0" y="-1"/>
            <a:ext cx="365760" cy="6854456"/>
          </a:xfrm>
          <a:prstGeom prst="rect">
            <a:avLst/>
          </a:prstGeom>
          <a:solidFill>
            <a:srgbClr val="FFFFFF">
              <a:alpha val="100000"/>
            </a:srgb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39" name="Rectangle 38"/>
          <p:cNvSpPr/>
          <p:nvPr/>
        </p:nvSpPr>
        <p:spPr>
          <a:xfrm>
            <a:off x="309558" y="680477"/>
            <a:ext cx="45720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40" name="Rectangle 39"/>
          <p:cNvSpPr/>
          <p:nvPr/>
        </p:nvSpPr>
        <p:spPr>
          <a:xfrm>
            <a:off x="269073" y="680477"/>
            <a:ext cx="27432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41" name="Rectangle 40"/>
          <p:cNvSpPr/>
          <p:nvPr/>
        </p:nvSpPr>
        <p:spPr>
          <a:xfrm>
            <a:off x="250020" y="680477"/>
            <a:ext cx="9144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42" name="Rectangle 41"/>
          <p:cNvSpPr/>
          <p:nvPr/>
        </p:nvSpPr>
        <p:spPr>
          <a:xfrm>
            <a:off x="221768" y="680477"/>
            <a:ext cx="9144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914400" y="4343400"/>
            <a:ext cx="7772400" cy="1975104"/>
          </a:xfrm>
        </p:spPr>
        <p:txBody>
          <a:bodyPr/>
          <a:lstStyle>
            <a:lvl1pPr marR="9144" algn="l">
              <a:defRPr sz="4000" b="1" cap="all" spc="0" baseline="0">
                <a:effectLst>
                  <a:reflection blurRad="12700" stA="34000" endA="740" endPos="53000" dir="5400000" sy="-100000" algn="bl" rotWithShape="0"/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914400" y="2834640"/>
            <a:ext cx="7772400" cy="1508760"/>
          </a:xfrm>
        </p:spPr>
        <p:txBody>
          <a:bodyPr lIns="100584" tIns="45720" anchor="b"/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56" name="Rectangle 55"/>
          <p:cNvSpPr/>
          <p:nvPr/>
        </p:nvSpPr>
        <p:spPr>
          <a:xfrm>
            <a:off x="255291" y="5047394"/>
            <a:ext cx="73152" cy="169164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65" name="Rectangle 64"/>
          <p:cNvSpPr/>
          <p:nvPr/>
        </p:nvSpPr>
        <p:spPr>
          <a:xfrm>
            <a:off x="255291" y="4796819"/>
            <a:ext cx="73152" cy="228600"/>
          </a:xfrm>
          <a:prstGeom prst="rect">
            <a:avLst/>
          </a:prstGeom>
          <a:solidFill>
            <a:schemeClr val="accent3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66" name="Rectangle 65"/>
          <p:cNvSpPr/>
          <p:nvPr/>
        </p:nvSpPr>
        <p:spPr>
          <a:xfrm>
            <a:off x="255291" y="4637685"/>
            <a:ext cx="73152" cy="137160"/>
          </a:xfrm>
          <a:prstGeom prst="rect">
            <a:avLst/>
          </a:prstGeom>
          <a:solidFill>
            <a:schemeClr val="bg2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67" name="Rectangle 66"/>
          <p:cNvSpPr/>
          <p:nvPr/>
        </p:nvSpPr>
        <p:spPr>
          <a:xfrm>
            <a:off x="255291" y="4542559"/>
            <a:ext cx="73152" cy="7315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C3F3E467-AA6E-4CE7-AE4F-8452C497B930}" type="datetimeFigureOut">
              <a:rPr lang="en-US" smtClean="0"/>
              <a:pPr/>
              <a:t>11/15/2018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C81935C8-2047-4A12-AD50-A02E2E9AAD9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1981200" cy="5851525"/>
          </a:xfrm>
        </p:spPr>
        <p:txBody>
          <a:bodyPr vert="eaVert" anchor="ctr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5867400" cy="5851525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C3F3E467-AA6E-4CE7-AE4F-8452C497B930}" type="datetimeFigureOut">
              <a:rPr lang="en-US" smtClean="0"/>
              <a:pPr/>
              <a:t>11/15/2018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C81935C8-2047-4A12-AD50-A02E2E9AAD9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C3F3E467-AA6E-4CE7-AE4F-8452C497B930}" type="datetimeFigureOut">
              <a:rPr lang="en-US" smtClean="0"/>
              <a:pPr/>
              <a:t>11/15/2018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C81935C8-2047-4A12-AD50-A02E2E9AAD9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3"/>
          <p:cNvSpPr>
            <a:spLocks/>
          </p:cNvSpPr>
          <p:nvPr/>
        </p:nvSpPr>
        <p:spPr bwMode="auto">
          <a:xfrm>
            <a:off x="4828952" y="1073888"/>
            <a:ext cx="4322136" cy="5791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3648"/>
              </a:cxn>
              <a:cxn ang="0">
                <a:pos x="720" y="2016"/>
              </a:cxn>
              <a:cxn ang="0">
                <a:pos x="2736" y="0"/>
              </a:cxn>
              <a:cxn ang="0">
                <a:pos x="2736" y="96"/>
              </a:cxn>
              <a:cxn ang="0">
                <a:pos x="744" y="2038"/>
              </a:cxn>
              <a:cxn ang="0">
                <a:pos x="48" y="3648"/>
              </a:cxn>
              <a:cxn ang="0">
                <a:pos x="0" y="3648"/>
              </a:cxn>
            </a:cxnLst>
            <a:rect l="0" t="0" r="0" b="0"/>
            <a:pathLst>
              <a:path w="2736" h="3648">
                <a:moveTo>
                  <a:pt x="0" y="3648"/>
                </a:moveTo>
                <a:lnTo>
                  <a:pt x="720" y="2016"/>
                </a:lnTo>
                <a:lnTo>
                  <a:pt x="2736" y="672"/>
                </a:lnTo>
                <a:lnTo>
                  <a:pt x="2736" y="720"/>
                </a:lnTo>
                <a:lnTo>
                  <a:pt x="744" y="2038"/>
                </a:lnTo>
                <a:lnTo>
                  <a:pt x="48" y="3648"/>
                </a:lnTo>
                <a:lnTo>
                  <a:pt x="48" y="3648"/>
                </a:lnTo>
                <a:close/>
              </a:path>
            </a:pathLst>
          </a:custGeom>
          <a:noFill/>
          <a:ln w="3175" cap="flat" cmpd="sng" algn="ctr">
            <a:solidFill>
              <a:schemeClr val="accent2">
                <a:alpha val="5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5" name="Freeform 14"/>
          <p:cNvSpPr>
            <a:spLocks/>
          </p:cNvSpPr>
          <p:nvPr/>
        </p:nvSpPr>
        <p:spPr bwMode="auto">
          <a:xfrm>
            <a:off x="373966" y="0"/>
            <a:ext cx="5514536" cy="661533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4080"/>
              </a:cxn>
              <a:cxn ang="0">
                <a:pos x="0" y="4128"/>
              </a:cxn>
              <a:cxn ang="0">
                <a:pos x="3504" y="2640"/>
              </a:cxn>
              <a:cxn ang="0">
                <a:pos x="2880" y="0"/>
              </a:cxn>
              <a:cxn ang="0">
                <a:pos x="2832" y="0"/>
              </a:cxn>
              <a:cxn ang="0">
                <a:pos x="3465" y="2619"/>
              </a:cxn>
              <a:cxn ang="0">
                <a:pos x="0" y="4080"/>
              </a:cxn>
            </a:cxnLst>
            <a:rect l="0" t="0" r="0" b="0"/>
            <a:pathLst>
              <a:path w="3504" h="4128">
                <a:moveTo>
                  <a:pt x="0" y="4080"/>
                </a:moveTo>
                <a:lnTo>
                  <a:pt x="0" y="4128"/>
                </a:lnTo>
                <a:lnTo>
                  <a:pt x="3504" y="2640"/>
                </a:lnTo>
                <a:lnTo>
                  <a:pt x="2880" y="0"/>
                </a:lnTo>
                <a:lnTo>
                  <a:pt x="2832" y="0"/>
                </a:lnTo>
                <a:lnTo>
                  <a:pt x="3465" y="2619"/>
                </a:lnTo>
                <a:lnTo>
                  <a:pt x="0" y="4080"/>
                </a:lnTo>
                <a:close/>
              </a:path>
            </a:pathLst>
          </a:custGeom>
          <a:noFill/>
          <a:ln w="3175" cap="flat" cmpd="sng" algn="ctr">
            <a:solidFill>
              <a:schemeClr val="accent2">
                <a:alpha val="5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3" name="Freeform 12"/>
          <p:cNvSpPr>
            <a:spLocks/>
          </p:cNvSpPr>
          <p:nvPr/>
        </p:nvSpPr>
        <p:spPr bwMode="auto">
          <a:xfrm rot="5236414">
            <a:off x="4462128" y="1483600"/>
            <a:ext cx="4114800" cy="118872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3552" y="1344"/>
              </a:cxn>
              <a:cxn ang="0">
                <a:pos x="0" y="48"/>
              </a:cxn>
              <a:cxn ang="0">
                <a:pos x="0" y="0"/>
              </a:cxn>
            </a:cxnLst>
            <a:rect l="0" t="0" r="0" b="0"/>
            <a:pathLst>
              <a:path w="3552" h="1344">
                <a:moveTo>
                  <a:pt x="0" y="0"/>
                </a:moveTo>
                <a:lnTo>
                  <a:pt x="3552" y="1344"/>
                </a:lnTo>
                <a:lnTo>
                  <a:pt x="0" y="48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18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6" name="Freeform 15"/>
          <p:cNvSpPr>
            <a:spLocks/>
          </p:cNvSpPr>
          <p:nvPr/>
        </p:nvSpPr>
        <p:spPr bwMode="auto">
          <a:xfrm>
            <a:off x="5943600" y="0"/>
            <a:ext cx="2743200" cy="4267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1104" y="0"/>
              </a:cxn>
              <a:cxn ang="0">
                <a:pos x="1728" y="0"/>
              </a:cxn>
              <a:cxn ang="0">
                <a:pos x="0" y="2688"/>
              </a:cxn>
              <a:cxn ang="0">
                <a:pos x="1104" y="0"/>
              </a:cxn>
            </a:cxnLst>
            <a:rect l="0" t="0" r="0" b="0"/>
            <a:pathLst>
              <a:path w="1728" h="2688">
                <a:moveTo>
                  <a:pt x="1104" y="0"/>
                </a:moveTo>
                <a:lnTo>
                  <a:pt x="1728" y="0"/>
                </a:lnTo>
                <a:lnTo>
                  <a:pt x="0" y="2688"/>
                </a:lnTo>
                <a:lnTo>
                  <a:pt x="1104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7" name="Freeform 16"/>
          <p:cNvSpPr>
            <a:spLocks/>
          </p:cNvSpPr>
          <p:nvPr/>
        </p:nvSpPr>
        <p:spPr bwMode="auto">
          <a:xfrm>
            <a:off x="5943600" y="4267200"/>
            <a:ext cx="3200400" cy="11430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2016" y="240"/>
              </a:cxn>
              <a:cxn ang="0">
                <a:pos x="2016" y="720"/>
              </a:cxn>
              <a:cxn ang="0">
                <a:pos x="0" y="0"/>
              </a:cxn>
            </a:cxnLst>
            <a:rect l="0" t="0" r="0" b="0"/>
            <a:pathLst>
              <a:path w="2016" h="720">
                <a:moveTo>
                  <a:pt x="0" y="0"/>
                </a:moveTo>
                <a:lnTo>
                  <a:pt x="2016" y="240"/>
                </a:lnTo>
                <a:lnTo>
                  <a:pt x="2016" y="72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8" name="Freeform 17"/>
          <p:cNvSpPr>
            <a:spLocks/>
          </p:cNvSpPr>
          <p:nvPr/>
        </p:nvSpPr>
        <p:spPr bwMode="auto">
          <a:xfrm>
            <a:off x="5943600" y="0"/>
            <a:ext cx="1371600" cy="4267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864" y="0"/>
              </a:cxn>
              <a:cxn ang="0">
                <a:pos x="0" y="2688"/>
              </a:cxn>
              <a:cxn ang="0">
                <a:pos x="768" y="0"/>
              </a:cxn>
              <a:cxn ang="0">
                <a:pos x="864" y="0"/>
              </a:cxn>
            </a:cxnLst>
            <a:rect l="0" t="0" r="0" b="0"/>
            <a:pathLst>
              <a:path w="864" h="2688">
                <a:moveTo>
                  <a:pt x="864" y="0"/>
                </a:moveTo>
                <a:lnTo>
                  <a:pt x="0" y="2688"/>
                </a:lnTo>
                <a:lnTo>
                  <a:pt x="768" y="0"/>
                </a:lnTo>
                <a:lnTo>
                  <a:pt x="864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9" name="Freeform 18"/>
          <p:cNvSpPr>
            <a:spLocks/>
          </p:cNvSpPr>
          <p:nvPr/>
        </p:nvSpPr>
        <p:spPr bwMode="auto">
          <a:xfrm>
            <a:off x="5948363" y="4246563"/>
            <a:ext cx="2090737" cy="2611437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1071" y="1645"/>
              </a:cxn>
              <a:cxn ang="0">
                <a:pos x="1317" y="1645"/>
              </a:cxn>
              <a:cxn ang="0">
                <a:pos x="0" y="0"/>
              </a:cxn>
              <a:cxn ang="0">
                <a:pos x="1071" y="1645"/>
              </a:cxn>
            </a:cxnLst>
            <a:rect l="0" t="0" r="0" b="0"/>
            <a:pathLst>
              <a:path w="1317" h="1645">
                <a:moveTo>
                  <a:pt x="1071" y="1645"/>
                </a:moveTo>
                <a:lnTo>
                  <a:pt x="1317" y="1645"/>
                </a:lnTo>
                <a:lnTo>
                  <a:pt x="0" y="0"/>
                </a:lnTo>
                <a:lnTo>
                  <a:pt x="1071" y="1645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20" name="Freeform 19"/>
          <p:cNvSpPr>
            <a:spLocks/>
          </p:cNvSpPr>
          <p:nvPr/>
        </p:nvSpPr>
        <p:spPr bwMode="auto">
          <a:xfrm>
            <a:off x="5943600" y="4267200"/>
            <a:ext cx="16002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1008" y="1632"/>
              </a:cxn>
              <a:cxn ang="0">
                <a:pos x="0" y="0"/>
              </a:cxn>
              <a:cxn ang="0">
                <a:pos x="960" y="1632"/>
              </a:cxn>
              <a:cxn ang="0">
                <a:pos x="1008" y="1632"/>
              </a:cxn>
            </a:cxnLst>
            <a:rect l="0" t="0" r="0" b="0"/>
            <a:pathLst>
              <a:path w="1008" h="1632">
                <a:moveTo>
                  <a:pt x="1008" y="1632"/>
                </a:moveTo>
                <a:lnTo>
                  <a:pt x="0" y="0"/>
                </a:lnTo>
                <a:lnTo>
                  <a:pt x="960" y="1632"/>
                </a:lnTo>
                <a:lnTo>
                  <a:pt x="1008" y="1632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21" name="Freeform 20"/>
          <p:cNvSpPr>
            <a:spLocks/>
          </p:cNvSpPr>
          <p:nvPr/>
        </p:nvSpPr>
        <p:spPr bwMode="auto">
          <a:xfrm>
            <a:off x="5943600" y="1371600"/>
            <a:ext cx="3200400" cy="28956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2016" y="0"/>
              </a:cxn>
              <a:cxn ang="0">
                <a:pos x="2016" y="144"/>
              </a:cxn>
              <a:cxn ang="0">
                <a:pos x="0" y="1824"/>
              </a:cxn>
              <a:cxn ang="0">
                <a:pos x="2016" y="0"/>
              </a:cxn>
            </a:cxnLst>
            <a:rect l="0" t="0" r="0" b="0"/>
            <a:pathLst>
              <a:path w="2016" h="1824">
                <a:moveTo>
                  <a:pt x="2016" y="0"/>
                </a:moveTo>
                <a:lnTo>
                  <a:pt x="2016" y="144"/>
                </a:lnTo>
                <a:lnTo>
                  <a:pt x="0" y="1824"/>
                </a:lnTo>
                <a:lnTo>
                  <a:pt x="2016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22" name="Freeform 21"/>
          <p:cNvSpPr>
            <a:spLocks/>
          </p:cNvSpPr>
          <p:nvPr/>
        </p:nvSpPr>
        <p:spPr bwMode="auto">
          <a:xfrm>
            <a:off x="5943600" y="1752600"/>
            <a:ext cx="3200400" cy="25146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2016" y="0"/>
              </a:cxn>
              <a:cxn ang="0">
                <a:pos x="0" y="1584"/>
              </a:cxn>
              <a:cxn ang="0">
                <a:pos x="2016" y="48"/>
              </a:cxn>
              <a:cxn ang="0">
                <a:pos x="2016" y="0"/>
              </a:cxn>
            </a:cxnLst>
            <a:rect l="0" t="0" r="0" b="0"/>
            <a:pathLst>
              <a:path w="2016" h="1584">
                <a:moveTo>
                  <a:pt x="2016" y="0"/>
                </a:moveTo>
                <a:lnTo>
                  <a:pt x="0" y="1584"/>
                </a:lnTo>
                <a:lnTo>
                  <a:pt x="2016" y="48"/>
                </a:lnTo>
                <a:lnTo>
                  <a:pt x="2016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23" name="Freeform 22"/>
          <p:cNvSpPr>
            <a:spLocks/>
          </p:cNvSpPr>
          <p:nvPr/>
        </p:nvSpPr>
        <p:spPr bwMode="auto">
          <a:xfrm>
            <a:off x="990600" y="4267200"/>
            <a:ext cx="49530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632"/>
              </a:cxn>
              <a:cxn ang="0">
                <a:pos x="3120" y="0"/>
              </a:cxn>
              <a:cxn ang="0">
                <a:pos x="1056" y="1632"/>
              </a:cxn>
              <a:cxn ang="0">
                <a:pos x="0" y="1632"/>
              </a:cxn>
            </a:cxnLst>
            <a:rect l="0" t="0" r="0" b="0"/>
            <a:pathLst>
              <a:path w="3120" h="1632">
                <a:moveTo>
                  <a:pt x="0" y="1632"/>
                </a:moveTo>
                <a:lnTo>
                  <a:pt x="3120" y="0"/>
                </a:lnTo>
                <a:lnTo>
                  <a:pt x="1056" y="1632"/>
                </a:lnTo>
                <a:lnTo>
                  <a:pt x="0" y="1632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24" name="Freeform 23"/>
          <p:cNvSpPr>
            <a:spLocks/>
          </p:cNvSpPr>
          <p:nvPr/>
        </p:nvSpPr>
        <p:spPr bwMode="auto">
          <a:xfrm>
            <a:off x="533400" y="4267200"/>
            <a:ext cx="53340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632"/>
              </a:cxn>
              <a:cxn ang="0">
                <a:pos x="3360" y="0"/>
              </a:cxn>
              <a:cxn ang="0">
                <a:pos x="144" y="1632"/>
              </a:cxn>
              <a:cxn ang="0">
                <a:pos x="0" y="1632"/>
              </a:cxn>
            </a:cxnLst>
            <a:rect l="0" t="0" r="0" b="0"/>
            <a:pathLst>
              <a:path w="3360" h="1632">
                <a:moveTo>
                  <a:pt x="0" y="1632"/>
                </a:moveTo>
                <a:lnTo>
                  <a:pt x="3360" y="0"/>
                </a:lnTo>
                <a:lnTo>
                  <a:pt x="144" y="1632"/>
                </a:lnTo>
                <a:lnTo>
                  <a:pt x="0" y="1632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25" name="Freeform 24"/>
          <p:cNvSpPr>
            <a:spLocks/>
          </p:cNvSpPr>
          <p:nvPr/>
        </p:nvSpPr>
        <p:spPr bwMode="auto">
          <a:xfrm>
            <a:off x="366824" y="2438400"/>
            <a:ext cx="5638800" cy="1828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3552" y="1152"/>
              </a:cxn>
              <a:cxn ang="0">
                <a:pos x="0" y="384"/>
              </a:cxn>
              <a:cxn ang="0">
                <a:pos x="0" y="0"/>
              </a:cxn>
            </a:cxnLst>
            <a:rect l="0" t="0" r="0" b="0"/>
            <a:pathLst>
              <a:path w="3552" h="1152">
                <a:moveTo>
                  <a:pt x="0" y="0"/>
                </a:moveTo>
                <a:lnTo>
                  <a:pt x="3504" y="1152"/>
                </a:lnTo>
                <a:lnTo>
                  <a:pt x="0" y="384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26" name="Freeform 25"/>
          <p:cNvSpPr>
            <a:spLocks/>
          </p:cNvSpPr>
          <p:nvPr/>
        </p:nvSpPr>
        <p:spPr bwMode="auto">
          <a:xfrm>
            <a:off x="366824" y="2133600"/>
            <a:ext cx="5638800" cy="21336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3552" y="1344"/>
              </a:cxn>
              <a:cxn ang="0">
                <a:pos x="0" y="48"/>
              </a:cxn>
              <a:cxn ang="0">
                <a:pos x="0" y="0"/>
              </a:cxn>
            </a:cxnLst>
            <a:rect l="0" t="0" r="0" b="0"/>
            <a:pathLst>
              <a:path w="3552" h="1344">
                <a:moveTo>
                  <a:pt x="0" y="0"/>
                </a:moveTo>
                <a:lnTo>
                  <a:pt x="3552" y="1344"/>
                </a:lnTo>
                <a:lnTo>
                  <a:pt x="0" y="48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27" name="Freeform 26"/>
          <p:cNvSpPr>
            <a:spLocks/>
          </p:cNvSpPr>
          <p:nvPr/>
        </p:nvSpPr>
        <p:spPr bwMode="auto">
          <a:xfrm>
            <a:off x="4572000" y="4267200"/>
            <a:ext cx="13716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632"/>
              </a:cxn>
              <a:cxn ang="0">
                <a:pos x="96" y="1632"/>
              </a:cxn>
              <a:cxn ang="0">
                <a:pos x="864" y="0"/>
              </a:cxn>
              <a:cxn ang="0">
                <a:pos x="0" y="1632"/>
              </a:cxn>
            </a:cxnLst>
            <a:rect l="0" t="0" r="0" b="0"/>
            <a:pathLst>
              <a:path w="864" h="1632">
                <a:moveTo>
                  <a:pt x="0" y="1632"/>
                </a:moveTo>
                <a:lnTo>
                  <a:pt x="96" y="1632"/>
                </a:lnTo>
                <a:lnTo>
                  <a:pt x="864" y="0"/>
                </a:lnTo>
                <a:lnTo>
                  <a:pt x="0" y="1632"/>
                </a:lnTo>
                <a:close/>
              </a:path>
            </a:pathLst>
          </a:custGeom>
          <a:solidFill>
            <a:schemeClr val="bg2">
              <a:tint val="95000"/>
              <a:satMod val="18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06902" y="1351672"/>
            <a:ext cx="5718048" cy="977486"/>
          </a:xfrm>
        </p:spPr>
        <p:txBody>
          <a:bodyPr lIns="82296" tIns="45720" bIns="0" anchor="t"/>
          <a:lstStyle>
            <a:lvl1pPr marL="54864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C3F3E467-AA6E-4CE7-AE4F-8452C497B930}" type="datetimeFigureOut">
              <a:rPr lang="en-US" smtClean="0"/>
              <a:pPr/>
              <a:t>11/15/2018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C81935C8-2047-4A12-AD50-A02E2E9AAD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63160" y="402264"/>
            <a:ext cx="8503920" cy="886265"/>
          </a:xfrm>
          <a:prstGeom prst="rect">
            <a:avLst/>
          </a:prstGeom>
          <a:solidFill>
            <a:schemeClr val="bg2">
              <a:tint val="95000"/>
              <a:satMod val="180000"/>
              <a:alpha val="4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6902" y="512064"/>
            <a:ext cx="8156448" cy="777240"/>
          </a:xfrm>
        </p:spPr>
        <p:txBody>
          <a:bodyPr tIns="64008"/>
          <a:lstStyle>
            <a:lvl1pPr algn="l">
              <a:buNone/>
              <a:defRPr sz="3800" b="0" cap="none" spc="-150" baseline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 flipH="1">
            <a:off x="371538" y="680477"/>
            <a:ext cx="27432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9" name="Rectangle 8"/>
          <p:cNvSpPr/>
          <p:nvPr/>
        </p:nvSpPr>
        <p:spPr>
          <a:xfrm flipH="1">
            <a:off x="411109" y="680477"/>
            <a:ext cx="27432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0" name="Rectangle 9"/>
          <p:cNvSpPr/>
          <p:nvPr/>
        </p:nvSpPr>
        <p:spPr>
          <a:xfrm flipH="1">
            <a:off x="448450" y="680477"/>
            <a:ext cx="9144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 flipH="1">
            <a:off x="476702" y="680477"/>
            <a:ext cx="9144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2" name="Rectangle 11"/>
          <p:cNvSpPr/>
          <p:nvPr/>
        </p:nvSpPr>
        <p:spPr>
          <a:xfrm>
            <a:off x="500478" y="680477"/>
            <a:ext cx="36576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12064"/>
            <a:ext cx="8229600" cy="914400"/>
          </a:xfrm>
        </p:spPr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4344" y="17705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5344" y="17705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C3F3E467-AA6E-4CE7-AE4F-8452C497B930}" type="datetimeFigureOut">
              <a:rPr lang="en-US" smtClean="0"/>
              <a:pPr/>
              <a:t>11/15/2018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C81935C8-2047-4A12-AD50-A02E2E9AAD9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0" y="402265"/>
            <a:ext cx="8867080" cy="886265"/>
          </a:xfrm>
          <a:prstGeom prst="rect">
            <a:avLst/>
          </a:prstGeom>
          <a:solidFill>
            <a:schemeClr val="bg2">
              <a:tint val="95000"/>
              <a:satMod val="180000"/>
              <a:alpha val="4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4" y="512064"/>
            <a:ext cx="7772400" cy="914400"/>
          </a:xfrm>
        </p:spPr>
        <p:txBody>
          <a:bodyPr anchor="t"/>
          <a:lstStyle>
            <a:lvl1pPr>
              <a:defRPr sz="400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09750"/>
            <a:ext cx="4040188" cy="639762"/>
          </a:xfrm>
        </p:spPr>
        <p:txBody>
          <a:bodyPr anchor="ctr"/>
          <a:lstStyle>
            <a:lvl1pPr marL="73152" indent="0" algn="l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09750"/>
            <a:ext cx="4041775" cy="639762"/>
          </a:xfrm>
        </p:spPr>
        <p:txBody>
          <a:bodyPr anchor="ctr"/>
          <a:lstStyle>
            <a:lvl1pPr marL="73152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459037"/>
            <a:ext cx="4040188" cy="395935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459037"/>
            <a:ext cx="4041775" cy="395935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C3F3E467-AA6E-4CE7-AE4F-8452C497B930}" type="datetimeFigureOut">
              <a:rPr lang="en-US" smtClean="0"/>
              <a:pPr/>
              <a:t>11/15/2018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C81935C8-2047-4A12-AD50-A02E2E9AAD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87790" y="680477"/>
            <a:ext cx="45720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7" name="Rectangle 16"/>
          <p:cNvSpPr/>
          <p:nvPr/>
        </p:nvSpPr>
        <p:spPr>
          <a:xfrm>
            <a:off x="47305" y="680477"/>
            <a:ext cx="27432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8" name="Rectangle 17"/>
          <p:cNvSpPr/>
          <p:nvPr/>
        </p:nvSpPr>
        <p:spPr>
          <a:xfrm>
            <a:off x="28252" y="680477"/>
            <a:ext cx="9144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9" name="Rectangle 18"/>
          <p:cNvSpPr/>
          <p:nvPr/>
        </p:nvSpPr>
        <p:spPr>
          <a:xfrm>
            <a:off x="0" y="680477"/>
            <a:ext cx="9144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20" name="Rectangle 19"/>
          <p:cNvSpPr/>
          <p:nvPr/>
        </p:nvSpPr>
        <p:spPr>
          <a:xfrm flipH="1">
            <a:off x="149770" y="680477"/>
            <a:ext cx="27432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21" name="Rectangle 20"/>
          <p:cNvSpPr/>
          <p:nvPr/>
        </p:nvSpPr>
        <p:spPr>
          <a:xfrm flipH="1">
            <a:off x="189341" y="680477"/>
            <a:ext cx="27432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22" name="Rectangle 21"/>
          <p:cNvSpPr/>
          <p:nvPr/>
        </p:nvSpPr>
        <p:spPr>
          <a:xfrm flipH="1">
            <a:off x="226682" y="680477"/>
            <a:ext cx="9144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9" name="Rectangle 28"/>
          <p:cNvSpPr/>
          <p:nvPr/>
        </p:nvSpPr>
        <p:spPr>
          <a:xfrm flipH="1">
            <a:off x="254934" y="680477"/>
            <a:ext cx="9144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30" name="Rectangle 29"/>
          <p:cNvSpPr/>
          <p:nvPr/>
        </p:nvSpPr>
        <p:spPr>
          <a:xfrm>
            <a:off x="278710" y="680477"/>
            <a:ext cx="36576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12064"/>
            <a:ext cx="7772400" cy="914400"/>
          </a:xfrm>
        </p:spPr>
        <p:txBody>
          <a:bodyPr/>
          <a:lstStyle>
            <a:lvl1pPr>
              <a:defRPr sz="4000" cap="none" baseline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C3F3E467-AA6E-4CE7-AE4F-8452C497B930}" type="datetimeFigureOut">
              <a:rPr lang="en-US" smtClean="0"/>
              <a:pPr/>
              <a:t>11/15/2018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C81935C8-2047-4A12-AD50-A02E2E9AAD9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C3F3E467-AA6E-4CE7-AE4F-8452C497B930}" type="datetimeFigureOut">
              <a:rPr lang="en-US" smtClean="0"/>
              <a:pPr/>
              <a:t>11/15/2018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C81935C8-2047-4A12-AD50-A02E2E9AAD9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73050"/>
            <a:ext cx="8229600" cy="1162050"/>
          </a:xfrm>
        </p:spPr>
        <p:txBody>
          <a:bodyPr anchor="ctr"/>
          <a:lstStyle>
            <a:lvl1pPr algn="l">
              <a:buNone/>
              <a:defRPr sz="3600" b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435100"/>
            <a:ext cx="2514600" cy="4572000"/>
          </a:xfrm>
        </p:spPr>
        <p:txBody>
          <a:bodyPr/>
          <a:lstStyle>
            <a:lvl1pPr marL="54864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429000" y="1435100"/>
            <a:ext cx="5486400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C3F3E467-AA6E-4CE7-AE4F-8452C497B930}" type="datetimeFigureOut">
              <a:rPr lang="en-US" smtClean="0"/>
              <a:pPr/>
              <a:t>11/15/2018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C81935C8-2047-4A12-AD50-A02E2E9AAD9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68032" y="0"/>
            <a:ext cx="8778240" cy="1878037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363195" y="1885028"/>
            <a:ext cx="8782622" cy="0"/>
          </a:xfrm>
          <a:prstGeom prst="line">
            <a:avLst/>
          </a:prstGeom>
          <a:noFill/>
          <a:ln w="19050" cap="flat" cmpd="sng" algn="ctr">
            <a:solidFill>
              <a:srgbClr val="FFFFFF">
                <a:alpha val="100000"/>
              </a:srgbClr>
            </a:soli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/>
        </p:nvGrpSpPr>
        <p:grpSpPr>
          <a:xfrm rot="5400000">
            <a:off x="8514581" y="1219200"/>
            <a:ext cx="132763" cy="128466"/>
            <a:chOff x="6668087" y="1297746"/>
            <a:chExt cx="161840" cy="156602"/>
          </a:xfrm>
        </p:grpSpPr>
        <p:cxnSp>
          <p:nvCxnSpPr>
            <p:cNvPr id="15" name="Straight Connector 14"/>
            <p:cNvCxnSpPr/>
            <p:nvPr/>
          </p:nvCxnSpPr>
          <p:spPr>
            <a:xfrm rot="16200000">
              <a:off x="6664064" y="1301769"/>
              <a:ext cx="88509" cy="80463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rot="16200000" flipV="1">
              <a:off x="6685888" y="1391257"/>
              <a:ext cx="125755" cy="427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rot="5400000" flipH="1">
              <a:off x="6744524" y="1300853"/>
              <a:ext cx="88509" cy="82296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 bwMode="grayWhite">
          <a:xfrm>
            <a:off x="914400" y="441251"/>
            <a:ext cx="6858000" cy="701749"/>
          </a:xfrm>
        </p:spPr>
        <p:txBody>
          <a:bodyPr anchor="b"/>
          <a:lstStyle>
            <a:lvl1pPr algn="l">
              <a:buNone/>
              <a:defRPr sz="2100" b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68032" y="1893781"/>
            <a:ext cx="8778240" cy="4960144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n-US" smtClean="0"/>
              <a:t>Click icon to add picture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White">
          <a:xfrm>
            <a:off x="914400" y="1150144"/>
            <a:ext cx="6858000" cy="685800"/>
          </a:xfrm>
        </p:spPr>
        <p:txBody>
          <a:bodyPr/>
          <a:lstStyle>
            <a:lvl1pPr marL="27432" indent="0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grpSp>
        <p:nvGrpSpPr>
          <p:cNvPr id="14" name="Group 13"/>
          <p:cNvGrpSpPr/>
          <p:nvPr/>
        </p:nvGrpSpPr>
        <p:grpSpPr>
          <a:xfrm rot="5400000">
            <a:off x="8666981" y="1371600"/>
            <a:ext cx="132763" cy="128466"/>
            <a:chOff x="6668087" y="1297746"/>
            <a:chExt cx="161840" cy="156602"/>
          </a:xfrm>
        </p:grpSpPr>
        <p:cxnSp>
          <p:nvCxnSpPr>
            <p:cNvPr id="11" name="Straight Connector 10"/>
            <p:cNvCxnSpPr/>
            <p:nvPr/>
          </p:nvCxnSpPr>
          <p:spPr>
            <a:xfrm rot="16200000">
              <a:off x="6664064" y="1301769"/>
              <a:ext cx="88509" cy="80463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rot="16200000" flipV="1">
              <a:off x="6685888" y="1391257"/>
              <a:ext cx="125755" cy="427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rot="5400000" flipH="1">
              <a:off x="6744524" y="1300853"/>
              <a:ext cx="88509" cy="82296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 rot="5400000">
            <a:off x="8320088" y="1474763"/>
            <a:ext cx="132763" cy="128466"/>
            <a:chOff x="6668087" y="1297746"/>
            <a:chExt cx="161840" cy="156602"/>
          </a:xfrm>
        </p:grpSpPr>
        <p:cxnSp>
          <p:nvCxnSpPr>
            <p:cNvPr id="19" name="Straight Connector 18"/>
            <p:cNvCxnSpPr/>
            <p:nvPr/>
          </p:nvCxnSpPr>
          <p:spPr>
            <a:xfrm rot="16200000">
              <a:off x="6664064" y="1301769"/>
              <a:ext cx="88509" cy="80463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rot="16200000" flipV="1">
              <a:off x="6685888" y="1391257"/>
              <a:ext cx="125755" cy="427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rot="5400000" flipH="1">
              <a:off x="6744524" y="1300853"/>
              <a:ext cx="88509" cy="82296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77000" y="55499"/>
            <a:ext cx="2133600" cy="365125"/>
          </a:xfrm>
        </p:spPr>
        <p:txBody>
          <a:bodyPr/>
          <a:lstStyle>
            <a:extLst/>
          </a:lstStyle>
          <a:p>
            <a:fld id="{C3F3E467-AA6E-4CE7-AE4F-8452C497B930}" type="datetimeFigureOut">
              <a:rPr lang="en-US" smtClean="0"/>
              <a:pPr/>
              <a:t>11/15/2018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4400" y="55499"/>
            <a:ext cx="5562600" cy="365125"/>
          </a:xfrm>
        </p:spPr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55499"/>
            <a:ext cx="457200" cy="365125"/>
          </a:xfrm>
        </p:spPr>
        <p:txBody>
          <a:bodyPr/>
          <a:lstStyle>
            <a:extLst/>
          </a:lstStyle>
          <a:p>
            <a:fld id="{C81935C8-2047-4A12-AD50-A02E2E9AAD9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1"/>
            <a:ext cx="365760" cy="6854456"/>
          </a:xfrm>
          <a:prstGeom prst="rect">
            <a:avLst/>
          </a:prstGeom>
          <a:solidFill>
            <a:srgbClr val="FFFFFF">
              <a:alpha val="100000"/>
            </a:srgb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255291" y="5047394"/>
            <a:ext cx="73152" cy="169164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255291" y="4796819"/>
            <a:ext cx="73152" cy="228600"/>
          </a:xfrm>
          <a:prstGeom prst="rect">
            <a:avLst/>
          </a:prstGeom>
          <a:solidFill>
            <a:schemeClr val="accent3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255291" y="4637685"/>
            <a:ext cx="73152" cy="137160"/>
          </a:xfrm>
          <a:prstGeom prst="rect">
            <a:avLst/>
          </a:prstGeom>
          <a:solidFill>
            <a:schemeClr val="bg2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255291" y="4542559"/>
            <a:ext cx="73152" cy="7315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2" name="Rectangle 11"/>
          <p:cNvSpPr/>
          <p:nvPr/>
        </p:nvSpPr>
        <p:spPr>
          <a:xfrm>
            <a:off x="309558" y="680477"/>
            <a:ext cx="45720" cy="365760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5" name="Rectangle 14"/>
          <p:cNvSpPr/>
          <p:nvPr/>
        </p:nvSpPr>
        <p:spPr>
          <a:xfrm>
            <a:off x="269073" y="680477"/>
            <a:ext cx="27432" cy="365760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6" name="Rectangle 15"/>
          <p:cNvSpPr/>
          <p:nvPr/>
        </p:nvSpPr>
        <p:spPr>
          <a:xfrm>
            <a:off x="250020" y="680477"/>
            <a:ext cx="9144" cy="365760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7" name="Rectangle 16"/>
          <p:cNvSpPr/>
          <p:nvPr/>
        </p:nvSpPr>
        <p:spPr>
          <a:xfrm>
            <a:off x="221768" y="680477"/>
            <a:ext cx="9144" cy="365760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914400" y="512064"/>
            <a:ext cx="7772400" cy="914400"/>
          </a:xfrm>
          <a:prstGeom prst="rect">
            <a:avLst/>
          </a:prstGeom>
        </p:spPr>
        <p:txBody>
          <a:bodyPr vert="horz" anchor="t">
            <a:noAutofit/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914400" y="1783560"/>
            <a:ext cx="7772400" cy="4572000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477000" y="6416675"/>
            <a:ext cx="2133600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100">
                <a:solidFill>
                  <a:schemeClr val="tx2"/>
                </a:solidFill>
              </a:defRPr>
            </a:lvl1pPr>
            <a:extLst/>
          </a:lstStyle>
          <a:p>
            <a:fld id="{C3F3E467-AA6E-4CE7-AE4F-8452C497B930}" type="datetimeFigureOut">
              <a:rPr lang="en-US" smtClean="0"/>
              <a:pPr/>
              <a:t>11/15/2018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914400" y="6416675"/>
            <a:ext cx="556260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100">
                <a:solidFill>
                  <a:schemeClr val="tx2"/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8610600" y="6416675"/>
            <a:ext cx="457200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200">
                <a:solidFill>
                  <a:schemeClr val="tx2"/>
                </a:solidFill>
              </a:defRPr>
            </a:lvl1pPr>
            <a:extLst/>
          </a:lstStyle>
          <a:p>
            <a:fld id="{C81935C8-2047-4A12-AD50-A02E2E9AAD9E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l" rtl="0" eaLnBrk="1" latinLnBrk="0" hangingPunct="1">
        <a:spcBef>
          <a:spcPct val="0"/>
        </a:spcBef>
        <a:buNone/>
        <a:defRPr kumimoji="0" sz="4000" kern="1200" spc="-100" baseline="0">
          <a:solidFill>
            <a:schemeClr val="tx2">
              <a:satMod val="200000"/>
            </a:schemeClr>
          </a:solidFill>
          <a:latin typeface="+mj-lt"/>
          <a:ea typeface="+mj-ea"/>
          <a:cs typeface="+mj-cs"/>
        </a:defRPr>
      </a:lvl1pPr>
      <a:extLst/>
    </p:titleStyle>
    <p:bodyStyle>
      <a:lvl1pPr marL="411480" indent="-342900" algn="l" rtl="0" eaLnBrk="1" latinLnBrk="0" hangingPunct="1">
        <a:spcBef>
          <a:spcPts val="700"/>
        </a:spcBef>
        <a:buClr>
          <a:schemeClr val="tx2"/>
        </a:buClr>
        <a:buSzPct val="95000"/>
        <a:buFont typeface="Wingdings"/>
        <a:buChar char=""/>
        <a:defRPr kumimoji="0"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740664" indent="-285750" algn="l" rtl="0" eaLnBrk="1" latinLnBrk="0" hangingPunct="1">
        <a:spcBef>
          <a:spcPct val="20000"/>
        </a:spcBef>
        <a:buClr>
          <a:schemeClr val="accent2"/>
        </a:buClr>
        <a:buSzPct val="90000"/>
        <a:buFont typeface="Wingdings"/>
        <a:buChar char="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96696" indent="-228600" algn="l" rtl="0" eaLnBrk="1" latinLnBrk="0" hangingPunct="1">
        <a:spcBef>
          <a:spcPct val="20000"/>
        </a:spcBef>
        <a:buClr>
          <a:schemeClr val="accent2"/>
        </a:buClr>
        <a:buFont typeface="Wingdings 2"/>
        <a:buChar char="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61872" indent="-228600" algn="l" rtl="0" eaLnBrk="1" latinLnBrk="0" hangingPunct="1">
        <a:spcBef>
          <a:spcPct val="20000"/>
        </a:spcBef>
        <a:buClr>
          <a:schemeClr val="accent3"/>
        </a:buClr>
        <a:buFont typeface="Wingdings 3"/>
        <a:buChar char=""/>
        <a:defRPr kumimoji="0"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1481328" indent="-210312" algn="l" rtl="0" eaLnBrk="1" latinLnBrk="0" hangingPunct="1">
        <a:spcBef>
          <a:spcPct val="20000"/>
        </a:spcBef>
        <a:buClr>
          <a:schemeClr val="accent3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09928" indent="-210312" algn="l" rtl="0" eaLnBrk="1" latinLnBrk="0" hangingPunct="1">
        <a:spcBef>
          <a:spcPct val="20000"/>
        </a:spcBef>
        <a:buClr>
          <a:schemeClr val="accent3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01952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93976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7" Type="http://schemas.openxmlformats.org/officeDocument/2006/relationships/image" Target="../media/image11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image" Target="../media/image9.wmf"/><Relationship Id="rId4" Type="http://schemas.openxmlformats.org/officeDocument/2006/relationships/image" Target="../media/image8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wmf"/><Relationship Id="rId2" Type="http://schemas.openxmlformats.org/officeDocument/2006/relationships/image" Target="../media/image46.wm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hyperlink" Target="../BSTHUAN-PTNS2008/Nephro-ureterolithotomy/final.mpg" TargetMode="Externa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hyperlink" Target="../../../../../My%20Videos/Video%20clip/5FunnyAdverts.wmv" TargetMode="Externa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600200"/>
            <a:ext cx="7772400" cy="1829761"/>
          </a:xfrm>
        </p:spPr>
        <p:txBody>
          <a:bodyPr/>
          <a:lstStyle/>
          <a:p>
            <a:pPr algn="ctr"/>
            <a:r>
              <a:rPr lang="en-US" sz="5400" dirty="0" smtClean="0">
                <a:solidFill>
                  <a:srgbClr val="FFFF00"/>
                </a:solidFill>
              </a:rPr>
              <a:t>SỎI ĐƯỜNG TIẾT NIỆU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8200" y="3581400"/>
            <a:ext cx="7772400" cy="1199704"/>
          </a:xfrm>
        </p:spPr>
        <p:txBody>
          <a:bodyPr>
            <a:normAutofit/>
          </a:bodyPr>
          <a:lstStyle/>
          <a:p>
            <a:pPr algn="r"/>
            <a:r>
              <a:rPr lang="en-US" b="1" dirty="0" smtClean="0"/>
              <a:t>TS.BS. NGUYỄN ĐẠO THUẤN</a:t>
            </a:r>
          </a:p>
          <a:p>
            <a:pPr algn="r"/>
            <a:r>
              <a:rPr lang="en-US" i="1" dirty="0" err="1" smtClean="0"/>
              <a:t>Giảng</a:t>
            </a:r>
            <a:r>
              <a:rPr lang="en-US" i="1" dirty="0" smtClean="0"/>
              <a:t> </a:t>
            </a:r>
            <a:r>
              <a:rPr lang="en-US" i="1" dirty="0" err="1" smtClean="0"/>
              <a:t>viên</a:t>
            </a:r>
            <a:r>
              <a:rPr lang="en-US" i="1" dirty="0" smtClean="0"/>
              <a:t> </a:t>
            </a:r>
            <a:r>
              <a:rPr lang="en-US" i="1" dirty="0" err="1" smtClean="0"/>
              <a:t>Tiết</a:t>
            </a:r>
            <a:r>
              <a:rPr lang="en-US" i="1" dirty="0" smtClean="0"/>
              <a:t> </a:t>
            </a:r>
            <a:r>
              <a:rPr lang="en-US" i="1" dirty="0" err="1" smtClean="0"/>
              <a:t>Niệu</a:t>
            </a:r>
            <a:r>
              <a:rPr lang="en-US" i="1" dirty="0" smtClean="0"/>
              <a:t> </a:t>
            </a:r>
            <a:r>
              <a:rPr lang="en-US" i="1" dirty="0" err="1" smtClean="0"/>
              <a:t>Học</a:t>
            </a:r>
            <a:endParaRPr lang="en-US" i="1" dirty="0" smtClean="0"/>
          </a:p>
          <a:p>
            <a:pPr algn="r"/>
            <a:r>
              <a:rPr lang="en-US" i="1" dirty="0" smtClean="0"/>
              <a:t>BV </a:t>
            </a:r>
            <a:r>
              <a:rPr lang="en-US" i="1" dirty="0" err="1" smtClean="0"/>
              <a:t>Bình</a:t>
            </a:r>
            <a:r>
              <a:rPr lang="en-US" i="1" dirty="0" smtClean="0"/>
              <a:t> </a:t>
            </a:r>
            <a:r>
              <a:rPr lang="en-US" i="1" dirty="0" err="1" smtClean="0"/>
              <a:t>Dân</a:t>
            </a:r>
            <a:r>
              <a:rPr lang="en-US" i="1" dirty="0" smtClean="0"/>
              <a:t> – ĐHYD, TP.HCM</a:t>
            </a:r>
          </a:p>
          <a:p>
            <a:endParaRPr lang="en-US" i="1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>
              <a:defRPr/>
            </a:pPr>
            <a:r>
              <a:rPr lang="en-US" dirty="0" smtClean="0">
                <a:solidFill>
                  <a:srgbClr val="0070C0"/>
                </a:solidFill>
                <a:latin typeface="VNI-Times" pitchFamily="2" charset="0"/>
              </a:rPr>
              <a:t> </a:t>
            </a:r>
            <a:r>
              <a:rPr lang="en-US" dirty="0" err="1" smtClean="0">
                <a:solidFill>
                  <a:srgbClr val="0070C0"/>
                </a:solidFill>
                <a:latin typeface="VNI-Times" pitchFamily="2" charset="0"/>
              </a:rPr>
              <a:t>Bieán</a:t>
            </a:r>
            <a:r>
              <a:rPr lang="en-US" dirty="0" smtClean="0">
                <a:solidFill>
                  <a:srgbClr val="0070C0"/>
                </a:solidFill>
                <a:latin typeface="VNI-Times" pitchFamily="2" charset="0"/>
              </a:rPr>
              <a:t> </a:t>
            </a:r>
            <a:r>
              <a:rPr lang="en-US" dirty="0" err="1" smtClean="0">
                <a:solidFill>
                  <a:srgbClr val="0070C0"/>
                </a:solidFill>
                <a:latin typeface="VNI-Times" pitchFamily="2" charset="0"/>
              </a:rPr>
              <a:t>chöùng</a:t>
            </a:r>
            <a:endParaRPr lang="en-US" dirty="0" smtClean="0">
              <a:solidFill>
                <a:srgbClr val="0070C0"/>
              </a:solidFill>
              <a:latin typeface="VNI-Times" pitchFamily="2" charset="0"/>
            </a:endParaRPr>
          </a:p>
        </p:txBody>
      </p:sp>
      <p:sp>
        <p:nvSpPr>
          <p:cNvPr id="109571" name="Rectangle 3"/>
          <p:cNvSpPr>
            <a:spLocks noGrp="1" noChangeArrowheads="1"/>
          </p:cNvSpPr>
          <p:nvPr>
            <p:ph idx="1"/>
          </p:nvPr>
        </p:nvSpPr>
        <p:spPr>
          <a:xfrm>
            <a:off x="1219200" y="1752600"/>
            <a:ext cx="7315200" cy="3429000"/>
          </a:xfrm>
        </p:spPr>
        <p:txBody>
          <a:bodyPr>
            <a:normAutofit lnSpcReduction="10000"/>
          </a:bodyPr>
          <a:lstStyle/>
          <a:p>
            <a:pPr eaLnBrk="1" hangingPunct="1">
              <a:defRPr/>
            </a:pPr>
            <a:r>
              <a:rPr lang="en-US" sz="3200" dirty="0" err="1" smtClean="0">
                <a:latin typeface="VNI-Times" pitchFamily="2" charset="0"/>
              </a:rPr>
              <a:t>Ñau</a:t>
            </a:r>
            <a:r>
              <a:rPr lang="en-US" sz="3200" dirty="0" smtClean="0">
                <a:latin typeface="VNI-Times" pitchFamily="2" charset="0"/>
              </a:rPr>
              <a:t> </a:t>
            </a:r>
            <a:r>
              <a:rPr lang="en-US" sz="3200" dirty="0" err="1" smtClean="0">
                <a:latin typeface="VNI-Times" pitchFamily="2" charset="0"/>
              </a:rPr>
              <a:t>quaën</a:t>
            </a:r>
            <a:r>
              <a:rPr lang="en-US" sz="3200" dirty="0" smtClean="0">
                <a:latin typeface="VNI-Times" pitchFamily="2" charset="0"/>
              </a:rPr>
              <a:t> </a:t>
            </a:r>
            <a:r>
              <a:rPr lang="en-US" sz="3200" dirty="0" err="1" smtClean="0">
                <a:latin typeface="VNI-Times" pitchFamily="2" charset="0"/>
              </a:rPr>
              <a:t>thaän</a:t>
            </a:r>
            <a:endParaRPr lang="en-US" sz="3200" dirty="0" smtClean="0">
              <a:latin typeface="VNI-Times" pitchFamily="2" charset="0"/>
            </a:endParaRPr>
          </a:p>
          <a:p>
            <a:pPr eaLnBrk="1" hangingPunct="1">
              <a:defRPr/>
            </a:pPr>
            <a:r>
              <a:rPr lang="en-US" sz="3200" dirty="0" err="1" smtClean="0">
                <a:latin typeface="VNI-Times" pitchFamily="2" charset="0"/>
              </a:rPr>
              <a:t>Nhiễm</a:t>
            </a:r>
            <a:r>
              <a:rPr lang="en-US" sz="3200" dirty="0" smtClean="0">
                <a:latin typeface="VNI-Times" pitchFamily="2" charset="0"/>
              </a:rPr>
              <a:t> </a:t>
            </a:r>
            <a:r>
              <a:rPr lang="en-US" sz="3200" dirty="0" err="1" smtClean="0">
                <a:latin typeface="VNI-Times" pitchFamily="2" charset="0"/>
              </a:rPr>
              <a:t>khuẩn</a:t>
            </a:r>
            <a:r>
              <a:rPr lang="en-US" sz="3200" dirty="0" smtClean="0">
                <a:latin typeface="VNI-Times" pitchFamily="2" charset="0"/>
              </a:rPr>
              <a:t> </a:t>
            </a:r>
          </a:p>
          <a:p>
            <a:pPr eaLnBrk="1" hangingPunct="1">
              <a:defRPr/>
            </a:pPr>
            <a:r>
              <a:rPr lang="en-US" sz="3200" dirty="0" err="1" smtClean="0">
                <a:latin typeface="VNI-Times" pitchFamily="2" charset="0"/>
              </a:rPr>
              <a:t>Beá</a:t>
            </a:r>
            <a:r>
              <a:rPr lang="en-US" sz="3200" dirty="0" smtClean="0">
                <a:latin typeface="VNI-Times" pitchFamily="2" charset="0"/>
              </a:rPr>
              <a:t> </a:t>
            </a:r>
            <a:r>
              <a:rPr lang="en-US" sz="3200" dirty="0" err="1" smtClean="0">
                <a:latin typeface="VNI-Times" pitchFamily="2" charset="0"/>
              </a:rPr>
              <a:t>taéc</a:t>
            </a:r>
            <a:r>
              <a:rPr lang="en-US" sz="3200" dirty="0" smtClean="0">
                <a:latin typeface="VNI-Times" pitchFamily="2" charset="0"/>
              </a:rPr>
              <a:t> </a:t>
            </a:r>
          </a:p>
          <a:p>
            <a:pPr eaLnBrk="1" hangingPunct="1">
              <a:buNone/>
              <a:defRPr/>
            </a:pPr>
            <a:r>
              <a:rPr lang="en-US" sz="3200" dirty="0" smtClean="0">
                <a:solidFill>
                  <a:srgbClr val="0070C0"/>
                </a:solidFill>
                <a:latin typeface="VNI-Times" pitchFamily="2" charset="0"/>
              </a:rPr>
              <a:t>		=&gt; </a:t>
            </a:r>
            <a:r>
              <a:rPr lang="en-US" sz="3200" dirty="0" err="1" smtClean="0">
                <a:solidFill>
                  <a:srgbClr val="0070C0"/>
                </a:solidFill>
                <a:latin typeface="VNI-Times" pitchFamily="2" charset="0"/>
              </a:rPr>
              <a:t>öù</a:t>
            </a:r>
            <a:r>
              <a:rPr lang="en-US" sz="3200" dirty="0" smtClean="0">
                <a:solidFill>
                  <a:srgbClr val="0070C0"/>
                </a:solidFill>
                <a:latin typeface="VNI-Times" pitchFamily="2" charset="0"/>
              </a:rPr>
              <a:t> </a:t>
            </a:r>
            <a:r>
              <a:rPr lang="en-US" sz="3200" dirty="0" err="1" smtClean="0">
                <a:solidFill>
                  <a:srgbClr val="0070C0"/>
                </a:solidFill>
                <a:latin typeface="VNI-Times" pitchFamily="2" charset="0"/>
              </a:rPr>
              <a:t>nöôùc</a:t>
            </a:r>
            <a:r>
              <a:rPr lang="en-US" sz="3200" dirty="0" smtClean="0">
                <a:solidFill>
                  <a:srgbClr val="0070C0"/>
                </a:solidFill>
                <a:latin typeface="VNI-Times" pitchFamily="2" charset="0"/>
              </a:rPr>
              <a:t>, </a:t>
            </a:r>
            <a:r>
              <a:rPr lang="en-US" sz="3200" dirty="0" err="1" smtClean="0">
                <a:solidFill>
                  <a:srgbClr val="0070C0"/>
                </a:solidFill>
                <a:latin typeface="VNI-Times" pitchFamily="2" charset="0"/>
              </a:rPr>
              <a:t>giaõn</a:t>
            </a:r>
            <a:r>
              <a:rPr lang="en-US" sz="3200" dirty="0" smtClean="0">
                <a:solidFill>
                  <a:srgbClr val="0070C0"/>
                </a:solidFill>
                <a:latin typeface="VNI-Times" pitchFamily="2" charset="0"/>
              </a:rPr>
              <a:t> </a:t>
            </a:r>
            <a:r>
              <a:rPr lang="en-US" sz="3200" dirty="0" err="1" smtClean="0">
                <a:solidFill>
                  <a:srgbClr val="0070C0"/>
                </a:solidFill>
                <a:latin typeface="VNI-Times" pitchFamily="2" charset="0"/>
              </a:rPr>
              <a:t>nở</a:t>
            </a:r>
            <a:r>
              <a:rPr lang="en-US" sz="3200" dirty="0" smtClean="0">
                <a:solidFill>
                  <a:srgbClr val="0070C0"/>
                </a:solidFill>
                <a:latin typeface="VNI-Times" pitchFamily="2" charset="0"/>
              </a:rPr>
              <a:t>, </a:t>
            </a:r>
            <a:r>
              <a:rPr lang="en-US" sz="3200" dirty="0" err="1" smtClean="0">
                <a:solidFill>
                  <a:srgbClr val="0070C0"/>
                </a:solidFill>
                <a:latin typeface="VNI-Times" pitchFamily="2" charset="0"/>
              </a:rPr>
              <a:t>vỡ</a:t>
            </a:r>
            <a:r>
              <a:rPr lang="en-US" sz="3200" dirty="0" smtClean="0">
                <a:solidFill>
                  <a:srgbClr val="0070C0"/>
                </a:solidFill>
                <a:latin typeface="VNI-Times" pitchFamily="2" charset="0"/>
              </a:rPr>
              <a:t> </a:t>
            </a:r>
            <a:r>
              <a:rPr lang="en-US" sz="3200" dirty="0" err="1" smtClean="0">
                <a:solidFill>
                  <a:srgbClr val="0070C0"/>
                </a:solidFill>
                <a:latin typeface="VNI-Times" pitchFamily="2" charset="0"/>
              </a:rPr>
              <a:t>thận</a:t>
            </a:r>
            <a:endParaRPr lang="en-US" sz="3200" dirty="0" smtClean="0">
              <a:solidFill>
                <a:srgbClr val="0070C0"/>
              </a:solidFill>
              <a:latin typeface="VNI-Times" pitchFamily="2" charset="0"/>
            </a:endParaRPr>
          </a:p>
          <a:p>
            <a:pPr eaLnBrk="1" hangingPunct="1">
              <a:defRPr/>
            </a:pPr>
            <a:r>
              <a:rPr lang="en-US" sz="3200" dirty="0" err="1" smtClean="0">
                <a:latin typeface="VNI-Times" pitchFamily="2" charset="0"/>
              </a:rPr>
              <a:t>Xô</a:t>
            </a:r>
            <a:r>
              <a:rPr lang="en-US" sz="3200" dirty="0" smtClean="0">
                <a:latin typeface="VNI-Times" pitchFamily="2" charset="0"/>
              </a:rPr>
              <a:t> </a:t>
            </a:r>
            <a:r>
              <a:rPr lang="en-US" sz="3200" dirty="0" err="1" smtClean="0">
                <a:latin typeface="VNI-Times" pitchFamily="2" charset="0"/>
              </a:rPr>
              <a:t>hoaù</a:t>
            </a:r>
            <a:r>
              <a:rPr lang="en-US" sz="3200" dirty="0" smtClean="0">
                <a:latin typeface="VNI-Times" pitchFamily="2" charset="0"/>
              </a:rPr>
              <a:t> </a:t>
            </a:r>
            <a:r>
              <a:rPr lang="en-US" sz="3200" dirty="0" err="1" smtClean="0">
                <a:latin typeface="VNI-Times" pitchFamily="2" charset="0"/>
              </a:rPr>
              <a:t>vaø</a:t>
            </a:r>
            <a:r>
              <a:rPr lang="en-US" sz="3200" dirty="0" smtClean="0">
                <a:latin typeface="VNI-Times" pitchFamily="2" charset="0"/>
              </a:rPr>
              <a:t> </a:t>
            </a:r>
            <a:r>
              <a:rPr lang="en-US" sz="3200" dirty="0" err="1" smtClean="0">
                <a:latin typeface="VNI-Times" pitchFamily="2" charset="0"/>
              </a:rPr>
              <a:t>hoaïi</a:t>
            </a:r>
            <a:r>
              <a:rPr lang="en-US" sz="3200" dirty="0" smtClean="0">
                <a:latin typeface="VNI-Times" pitchFamily="2" charset="0"/>
              </a:rPr>
              <a:t> </a:t>
            </a:r>
            <a:r>
              <a:rPr lang="en-US" sz="3200" dirty="0" err="1" smtClean="0">
                <a:latin typeface="VNI-Times" pitchFamily="2" charset="0"/>
              </a:rPr>
              <a:t>töû</a:t>
            </a:r>
            <a:endParaRPr lang="en-US" sz="3200" dirty="0" smtClean="0">
              <a:latin typeface="VNI-Times" pitchFamily="2" charset="0"/>
            </a:endParaRPr>
          </a:p>
          <a:p>
            <a:pPr eaLnBrk="1" hangingPunct="1">
              <a:buFont typeface="Wingdings" pitchFamily="2" charset="2"/>
              <a:buNone/>
              <a:defRPr/>
            </a:pPr>
            <a:r>
              <a:rPr lang="en-US" sz="3200" dirty="0" smtClean="0">
                <a:latin typeface="VNI-Times" pitchFamily="2" charset="0"/>
              </a:rPr>
              <a:t>		</a:t>
            </a:r>
            <a:r>
              <a:rPr lang="en-US" sz="3200" dirty="0" smtClean="0">
                <a:solidFill>
                  <a:srgbClr val="0070C0"/>
                </a:solidFill>
                <a:latin typeface="VNI-Times" pitchFamily="2" charset="0"/>
              </a:rPr>
              <a:t>=&gt; </a:t>
            </a:r>
            <a:r>
              <a:rPr lang="en-US" sz="3200" dirty="0" err="1" smtClean="0">
                <a:solidFill>
                  <a:srgbClr val="0070C0"/>
                </a:solidFill>
                <a:latin typeface="VNI-Times" pitchFamily="2" charset="0"/>
              </a:rPr>
              <a:t>mất</a:t>
            </a:r>
            <a:r>
              <a:rPr lang="en-US" sz="3200" dirty="0" smtClean="0">
                <a:solidFill>
                  <a:srgbClr val="0070C0"/>
                </a:solidFill>
                <a:latin typeface="VNI-Times" pitchFamily="2" charset="0"/>
              </a:rPr>
              <a:t> </a:t>
            </a:r>
            <a:r>
              <a:rPr lang="en-US" sz="3200" dirty="0" err="1" smtClean="0">
                <a:solidFill>
                  <a:srgbClr val="0070C0"/>
                </a:solidFill>
                <a:latin typeface="VNI-Times" pitchFamily="2" charset="0"/>
              </a:rPr>
              <a:t>chức</a:t>
            </a:r>
            <a:r>
              <a:rPr lang="en-US" sz="3200" dirty="0" smtClean="0">
                <a:solidFill>
                  <a:srgbClr val="0070C0"/>
                </a:solidFill>
                <a:latin typeface="VNI-Times" pitchFamily="2" charset="0"/>
              </a:rPr>
              <a:t> </a:t>
            </a:r>
            <a:r>
              <a:rPr lang="en-US" sz="3200" dirty="0" err="1" smtClean="0">
                <a:solidFill>
                  <a:srgbClr val="0070C0"/>
                </a:solidFill>
                <a:latin typeface="VNI-Times" pitchFamily="2" charset="0"/>
              </a:rPr>
              <a:t>năng</a:t>
            </a:r>
            <a:r>
              <a:rPr lang="en-US" sz="3200" dirty="0" smtClean="0">
                <a:solidFill>
                  <a:srgbClr val="0070C0"/>
                </a:solidFill>
                <a:latin typeface="VNI-Times" pitchFamily="2" charset="0"/>
              </a:rPr>
              <a:t> </a:t>
            </a:r>
            <a:r>
              <a:rPr lang="en-US" sz="3200" dirty="0" err="1" smtClean="0">
                <a:solidFill>
                  <a:srgbClr val="0070C0"/>
                </a:solidFill>
                <a:latin typeface="VNI-Times" pitchFamily="2" charset="0"/>
              </a:rPr>
              <a:t>thận</a:t>
            </a:r>
            <a:r>
              <a:rPr lang="en-US" sz="3200" dirty="0" smtClean="0">
                <a:solidFill>
                  <a:srgbClr val="0070C0"/>
                </a:solidFill>
                <a:latin typeface="VNI-Times" pitchFamily="2" charset="0"/>
              </a:rPr>
              <a:t>, </a:t>
            </a:r>
            <a:r>
              <a:rPr lang="en-US" sz="3200" dirty="0" err="1" smtClean="0">
                <a:solidFill>
                  <a:srgbClr val="0070C0"/>
                </a:solidFill>
                <a:latin typeface="VNI-Times" pitchFamily="2" charset="0"/>
              </a:rPr>
              <a:t>suy</a:t>
            </a:r>
            <a:r>
              <a:rPr lang="en-US" sz="3200" dirty="0" smtClean="0">
                <a:solidFill>
                  <a:srgbClr val="0070C0"/>
                </a:solidFill>
                <a:latin typeface="VNI-Times" pitchFamily="2" charset="0"/>
              </a:rPr>
              <a:t> </a:t>
            </a:r>
            <a:r>
              <a:rPr lang="en-US" sz="3200" dirty="0" err="1" smtClean="0">
                <a:solidFill>
                  <a:srgbClr val="0070C0"/>
                </a:solidFill>
                <a:latin typeface="VNI-Times" pitchFamily="2" charset="0"/>
              </a:rPr>
              <a:t>thận</a:t>
            </a:r>
            <a:endParaRPr lang="en-US" sz="3200" dirty="0" smtClean="0">
              <a:solidFill>
                <a:srgbClr val="0070C0"/>
              </a:solidFill>
              <a:latin typeface="VNI-Times" pitchFamily="2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457200" y="609600"/>
            <a:ext cx="8229600" cy="792163"/>
          </a:xfrm>
        </p:spPr>
        <p:txBody>
          <a:bodyPr>
            <a:normAutofit fontScale="90000"/>
          </a:bodyPr>
          <a:lstStyle/>
          <a:p>
            <a:pPr algn="ctr" eaLnBrk="1" hangingPunct="1">
              <a:defRPr/>
            </a:pPr>
            <a:r>
              <a:rPr lang="en-US" sz="4000" dirty="0" err="1" smtClean="0">
                <a:solidFill>
                  <a:schemeClr val="hlink"/>
                </a:solidFill>
                <a:latin typeface="VNI-Times" pitchFamily="2" charset="0"/>
              </a:rPr>
              <a:t>Nhiễm</a:t>
            </a:r>
            <a:r>
              <a:rPr lang="en-US" sz="4000" dirty="0" smtClean="0">
                <a:solidFill>
                  <a:schemeClr val="hlink"/>
                </a:solidFill>
                <a:latin typeface="VNI-Times" pitchFamily="2" charset="0"/>
              </a:rPr>
              <a:t> </a:t>
            </a:r>
            <a:r>
              <a:rPr lang="en-US" sz="4000" dirty="0" err="1" smtClean="0">
                <a:solidFill>
                  <a:schemeClr val="hlink"/>
                </a:solidFill>
                <a:latin typeface="VNI-Times" pitchFamily="2" charset="0"/>
              </a:rPr>
              <a:t>khuẩn</a:t>
            </a:r>
            <a:r>
              <a:rPr lang="en-US" sz="4000" dirty="0" smtClean="0">
                <a:solidFill>
                  <a:schemeClr val="hlink"/>
                </a:solidFill>
                <a:latin typeface="VNI-Times" pitchFamily="2" charset="0"/>
              </a:rPr>
              <a:t> </a:t>
            </a:r>
            <a:r>
              <a:rPr lang="en-US" sz="4000" dirty="0" smtClean="0">
                <a:latin typeface="VNI-Times" pitchFamily="2" charset="0"/>
              </a:rPr>
              <a:t/>
            </a:r>
            <a:br>
              <a:rPr lang="en-US" sz="4000" dirty="0" smtClean="0">
                <a:latin typeface="VNI-Times" pitchFamily="2" charset="0"/>
              </a:rPr>
            </a:br>
            <a:endParaRPr lang="en-US" sz="4000" dirty="0" smtClean="0">
              <a:latin typeface="VNI-Times" pitchFamily="2" charset="0"/>
            </a:endParaRPr>
          </a:p>
        </p:txBody>
      </p:sp>
      <p:sp>
        <p:nvSpPr>
          <p:cNvPr id="105475" name="Rectangle 3"/>
          <p:cNvSpPr>
            <a:spLocks noGrp="1" noChangeArrowheads="1"/>
          </p:cNvSpPr>
          <p:nvPr>
            <p:ph idx="1"/>
          </p:nvPr>
        </p:nvSpPr>
        <p:spPr>
          <a:xfrm>
            <a:off x="1066800" y="1600200"/>
            <a:ext cx="7772400" cy="4525963"/>
          </a:xfrm>
        </p:spPr>
        <p:txBody>
          <a:bodyPr/>
          <a:lstStyle/>
          <a:p>
            <a:pPr marL="609600" indent="-609600" eaLnBrk="1" hangingPunct="1">
              <a:defRPr/>
            </a:pPr>
            <a:r>
              <a:rPr lang="en-US" sz="3200" dirty="0" err="1" smtClean="0">
                <a:latin typeface="VNI-Times" pitchFamily="2" charset="0"/>
              </a:rPr>
              <a:t>Vieâm</a:t>
            </a:r>
            <a:r>
              <a:rPr lang="en-US" sz="3200" dirty="0" smtClean="0">
                <a:latin typeface="VNI-Times" pitchFamily="2" charset="0"/>
              </a:rPr>
              <a:t> </a:t>
            </a:r>
            <a:r>
              <a:rPr lang="en-US" sz="3200" dirty="0" err="1" smtClean="0">
                <a:latin typeface="VNI-Times" pitchFamily="2" charset="0"/>
              </a:rPr>
              <a:t>thaän</a:t>
            </a:r>
            <a:r>
              <a:rPr lang="en-US" sz="3200" dirty="0" smtClean="0">
                <a:latin typeface="VNI-Times" pitchFamily="2" charset="0"/>
              </a:rPr>
              <a:t> </a:t>
            </a:r>
            <a:r>
              <a:rPr lang="en-US" sz="3200" dirty="0" err="1" smtClean="0">
                <a:latin typeface="VNI-Times" pitchFamily="2" charset="0"/>
              </a:rPr>
              <a:t>ngöôïc</a:t>
            </a:r>
            <a:r>
              <a:rPr lang="en-US" sz="3200" dirty="0" smtClean="0">
                <a:latin typeface="VNI-Times" pitchFamily="2" charset="0"/>
              </a:rPr>
              <a:t> </a:t>
            </a:r>
            <a:r>
              <a:rPr lang="en-US" sz="3200" dirty="0" err="1" smtClean="0">
                <a:latin typeface="VNI-Times" pitchFamily="2" charset="0"/>
              </a:rPr>
              <a:t>chieàu</a:t>
            </a:r>
            <a:r>
              <a:rPr lang="en-US" sz="3200" dirty="0" smtClean="0">
                <a:latin typeface="VNI-Times" pitchFamily="2" charset="0"/>
              </a:rPr>
              <a:t> </a:t>
            </a:r>
            <a:r>
              <a:rPr lang="en-US" sz="3200" dirty="0" err="1" smtClean="0">
                <a:latin typeface="VNI-Times" pitchFamily="2" charset="0"/>
              </a:rPr>
              <a:t>vaø</a:t>
            </a:r>
            <a:r>
              <a:rPr lang="en-US" sz="3200" dirty="0" smtClean="0">
                <a:latin typeface="VNI-Times" pitchFamily="2" charset="0"/>
              </a:rPr>
              <a:t> </a:t>
            </a:r>
            <a:r>
              <a:rPr lang="en-US" sz="3200" dirty="0" err="1" smtClean="0">
                <a:latin typeface="VNI-Times" pitchFamily="2" charset="0"/>
              </a:rPr>
              <a:t>vieâm</a:t>
            </a:r>
            <a:r>
              <a:rPr lang="en-US" sz="3200" dirty="0" smtClean="0">
                <a:latin typeface="VNI-Times" pitchFamily="2" charset="0"/>
              </a:rPr>
              <a:t> </a:t>
            </a:r>
            <a:r>
              <a:rPr lang="en-US" sz="3200" dirty="0" err="1" smtClean="0">
                <a:latin typeface="VNI-Times" pitchFamily="2" charset="0"/>
              </a:rPr>
              <a:t>thaän</a:t>
            </a:r>
            <a:r>
              <a:rPr lang="en-US" sz="3200" dirty="0" smtClean="0">
                <a:latin typeface="VNI-Times" pitchFamily="2" charset="0"/>
              </a:rPr>
              <a:t> </a:t>
            </a:r>
            <a:r>
              <a:rPr lang="en-US" sz="3200" dirty="0" err="1" smtClean="0">
                <a:latin typeface="VNI-Times" pitchFamily="2" charset="0"/>
              </a:rPr>
              <a:t>keõ</a:t>
            </a:r>
            <a:endParaRPr lang="en-US" sz="3200" dirty="0" smtClean="0">
              <a:latin typeface="VNI-Times" pitchFamily="2" charset="0"/>
            </a:endParaRPr>
          </a:p>
          <a:p>
            <a:pPr marL="609600" indent="-609600" eaLnBrk="1" hangingPunct="1">
              <a:defRPr/>
            </a:pPr>
            <a:r>
              <a:rPr lang="en-US" sz="3200" dirty="0" err="1" smtClean="0">
                <a:latin typeface="VNI-Times" pitchFamily="2" charset="0"/>
              </a:rPr>
              <a:t>Vieâm</a:t>
            </a:r>
            <a:r>
              <a:rPr lang="en-US" sz="3200" dirty="0" smtClean="0">
                <a:latin typeface="VNI-Times" pitchFamily="2" charset="0"/>
              </a:rPr>
              <a:t> </a:t>
            </a:r>
            <a:r>
              <a:rPr lang="en-US" sz="3200" dirty="0" err="1" smtClean="0">
                <a:latin typeface="VNI-Times" pitchFamily="2" charset="0"/>
              </a:rPr>
              <a:t>thaän</a:t>
            </a:r>
            <a:r>
              <a:rPr lang="en-US" sz="3200" dirty="0" smtClean="0">
                <a:latin typeface="VNI-Times" pitchFamily="2" charset="0"/>
              </a:rPr>
              <a:t> </a:t>
            </a:r>
            <a:r>
              <a:rPr lang="en-US" sz="3200" dirty="0" err="1" smtClean="0">
                <a:latin typeface="VNI-Times" pitchFamily="2" charset="0"/>
              </a:rPr>
              <a:t>muû</a:t>
            </a:r>
            <a:endParaRPr lang="en-US" sz="3200" dirty="0" smtClean="0">
              <a:latin typeface="VNI-Times" pitchFamily="2" charset="0"/>
            </a:endParaRPr>
          </a:p>
          <a:p>
            <a:pPr marL="609600" indent="-609600" eaLnBrk="1" hangingPunct="1">
              <a:defRPr/>
            </a:pPr>
            <a:r>
              <a:rPr lang="en-US" sz="3200" dirty="0" err="1" smtClean="0">
                <a:latin typeface="VNI-Times" pitchFamily="2" charset="0"/>
              </a:rPr>
              <a:t>Thaän</a:t>
            </a:r>
            <a:r>
              <a:rPr lang="en-US" sz="3200" dirty="0" smtClean="0">
                <a:latin typeface="VNI-Times" pitchFamily="2" charset="0"/>
              </a:rPr>
              <a:t> </a:t>
            </a:r>
            <a:r>
              <a:rPr lang="en-US" sz="3200" dirty="0" err="1" smtClean="0">
                <a:latin typeface="VNI-Times" pitchFamily="2" charset="0"/>
              </a:rPr>
              <a:t>chöôùng</a:t>
            </a:r>
            <a:r>
              <a:rPr lang="en-US" sz="3200" dirty="0" smtClean="0">
                <a:latin typeface="VNI-Times" pitchFamily="2" charset="0"/>
              </a:rPr>
              <a:t> </a:t>
            </a:r>
            <a:r>
              <a:rPr lang="en-US" sz="3200" dirty="0" err="1" smtClean="0">
                <a:latin typeface="VNI-Times" pitchFamily="2" charset="0"/>
              </a:rPr>
              <a:t>muû</a:t>
            </a:r>
            <a:endParaRPr lang="en-US" sz="3200" dirty="0" smtClean="0">
              <a:latin typeface="VNI-Times" pitchFamily="2" charset="0"/>
            </a:endParaRPr>
          </a:p>
          <a:p>
            <a:pPr marL="609600" indent="-609600" eaLnBrk="1" hangingPunct="1">
              <a:defRPr/>
            </a:pPr>
            <a:r>
              <a:rPr lang="en-US" sz="3200" dirty="0" err="1" smtClean="0">
                <a:latin typeface="VNI-Times" pitchFamily="2" charset="0"/>
              </a:rPr>
              <a:t>Vieâm</a:t>
            </a:r>
            <a:r>
              <a:rPr lang="en-US" sz="3200" dirty="0" smtClean="0">
                <a:latin typeface="VNI-Times" pitchFamily="2" charset="0"/>
              </a:rPr>
              <a:t> </a:t>
            </a:r>
            <a:r>
              <a:rPr lang="en-US" sz="3200" dirty="0" err="1" smtClean="0">
                <a:latin typeface="VNI-Times" pitchFamily="2" charset="0"/>
              </a:rPr>
              <a:t>tấy</a:t>
            </a:r>
            <a:r>
              <a:rPr lang="en-US" sz="3200" dirty="0" smtClean="0">
                <a:latin typeface="VNI-Times" pitchFamily="2" charset="0"/>
              </a:rPr>
              <a:t> </a:t>
            </a:r>
            <a:r>
              <a:rPr lang="en-US" sz="3200" dirty="0" err="1" smtClean="0">
                <a:latin typeface="VNI-Times" pitchFamily="2" charset="0"/>
              </a:rPr>
              <a:t>quanh</a:t>
            </a:r>
            <a:r>
              <a:rPr lang="en-US" sz="3200" dirty="0" smtClean="0">
                <a:latin typeface="VNI-Times" pitchFamily="2" charset="0"/>
              </a:rPr>
              <a:t> </a:t>
            </a:r>
            <a:r>
              <a:rPr lang="en-US" sz="3200" dirty="0" err="1" smtClean="0">
                <a:latin typeface="VNI-Times" pitchFamily="2" charset="0"/>
              </a:rPr>
              <a:t>thaän</a:t>
            </a:r>
            <a:endParaRPr lang="en-US" sz="3200" dirty="0" smtClean="0">
              <a:latin typeface="VNI-Times" pitchFamily="2" charset="0"/>
            </a:endParaRPr>
          </a:p>
          <a:p>
            <a:pPr marL="609600" indent="-609600" eaLnBrk="1" hangingPunct="1">
              <a:defRPr/>
            </a:pPr>
            <a:r>
              <a:rPr lang="en-US" sz="3200" dirty="0" err="1" smtClean="0">
                <a:latin typeface="VNI-Times" pitchFamily="2" charset="0"/>
              </a:rPr>
              <a:t>Aùp</a:t>
            </a:r>
            <a:r>
              <a:rPr lang="en-US" sz="3200" dirty="0" smtClean="0">
                <a:latin typeface="VNI-Times" pitchFamily="2" charset="0"/>
              </a:rPr>
              <a:t> </a:t>
            </a:r>
            <a:r>
              <a:rPr lang="en-US" sz="3200" dirty="0" err="1" smtClean="0">
                <a:latin typeface="VNI-Times" pitchFamily="2" charset="0"/>
              </a:rPr>
              <a:t>xe</a:t>
            </a:r>
            <a:r>
              <a:rPr lang="en-US" sz="3200" dirty="0" smtClean="0">
                <a:latin typeface="VNI-Times" pitchFamily="2" charset="0"/>
              </a:rPr>
              <a:t> </a:t>
            </a:r>
            <a:r>
              <a:rPr lang="en-US" sz="3200" dirty="0" err="1" smtClean="0">
                <a:latin typeface="VNI-Times" pitchFamily="2" charset="0"/>
              </a:rPr>
              <a:t>quanh</a:t>
            </a:r>
            <a:r>
              <a:rPr lang="en-US" sz="3200" dirty="0" smtClean="0">
                <a:latin typeface="VNI-Times" pitchFamily="2" charset="0"/>
              </a:rPr>
              <a:t> </a:t>
            </a:r>
            <a:r>
              <a:rPr lang="en-US" sz="3200" dirty="0" err="1" smtClean="0">
                <a:latin typeface="VNI-Times" pitchFamily="2" charset="0"/>
              </a:rPr>
              <a:t>thaän</a:t>
            </a:r>
            <a:endParaRPr lang="en-US" sz="3200" dirty="0" smtClean="0">
              <a:latin typeface="VNI-Times" pitchFamily="2" charset="0"/>
            </a:endParaRPr>
          </a:p>
          <a:p>
            <a:pPr marL="609600" indent="-609600" eaLnBrk="1" hangingPunct="1">
              <a:defRPr/>
            </a:pPr>
            <a:r>
              <a:rPr lang="en-US" sz="3200" dirty="0" err="1" smtClean="0">
                <a:latin typeface="VNI-Times" pitchFamily="2" charset="0"/>
              </a:rPr>
              <a:t>Nhiễm</a:t>
            </a:r>
            <a:r>
              <a:rPr lang="en-US" sz="3200" dirty="0" smtClean="0">
                <a:latin typeface="VNI-Times" pitchFamily="2" charset="0"/>
              </a:rPr>
              <a:t> </a:t>
            </a:r>
            <a:r>
              <a:rPr lang="en-US" sz="3200" dirty="0" err="1" smtClean="0">
                <a:latin typeface="VNI-Times" pitchFamily="2" charset="0"/>
              </a:rPr>
              <a:t>khuẩn</a:t>
            </a:r>
            <a:r>
              <a:rPr lang="en-US" sz="3200" dirty="0" smtClean="0">
                <a:latin typeface="VNI-Times" pitchFamily="2" charset="0"/>
              </a:rPr>
              <a:t> </a:t>
            </a:r>
            <a:r>
              <a:rPr lang="en-US" sz="3200" dirty="0" err="1" smtClean="0">
                <a:latin typeface="VNI-Times" pitchFamily="2" charset="0"/>
              </a:rPr>
              <a:t>huyeát</a:t>
            </a:r>
            <a:endParaRPr lang="en-US" sz="3200" dirty="0" smtClean="0">
              <a:latin typeface="VNI-Times" pitchFamily="2" charset="0"/>
            </a:endParaRPr>
          </a:p>
          <a:p>
            <a:pPr marL="609600" indent="-609600" eaLnBrk="1" hangingPunct="1">
              <a:defRPr/>
            </a:pPr>
            <a:r>
              <a:rPr lang="en-US" sz="3200" dirty="0" smtClean="0">
                <a:latin typeface="VNI-Times" pitchFamily="2" charset="0"/>
              </a:rPr>
              <a:t>Shock </a:t>
            </a:r>
            <a:r>
              <a:rPr lang="en-US" sz="3200" dirty="0" err="1" smtClean="0">
                <a:latin typeface="VNI-Times" pitchFamily="2" charset="0"/>
              </a:rPr>
              <a:t>nhiễm</a:t>
            </a:r>
            <a:r>
              <a:rPr lang="en-US" sz="3200" dirty="0" smtClean="0">
                <a:latin typeface="VNI-Times" pitchFamily="2" charset="0"/>
              </a:rPr>
              <a:t> </a:t>
            </a:r>
            <a:r>
              <a:rPr lang="en-US" sz="3200" dirty="0" err="1" smtClean="0">
                <a:latin typeface="VNI-Times" pitchFamily="2" charset="0"/>
              </a:rPr>
              <a:t>khuẩn</a:t>
            </a:r>
            <a:r>
              <a:rPr lang="en-US" sz="3200" dirty="0" smtClean="0">
                <a:latin typeface="VNI-Times" pitchFamily="2" charset="0"/>
              </a:rPr>
              <a:t> </a:t>
            </a:r>
          </a:p>
          <a:p>
            <a:pPr marL="609600" indent="-609600" eaLnBrk="1" hangingPunct="1">
              <a:defRPr/>
            </a:pPr>
            <a:endParaRPr lang="en-US" dirty="0" smtClean="0">
              <a:latin typeface="VNI-Times" pitchFamily="2" charset="0"/>
            </a:endParaRPr>
          </a:p>
          <a:p>
            <a:pPr marL="609600" indent="-609600" eaLnBrk="1" hangingPunct="1">
              <a:defRPr/>
            </a:pPr>
            <a:endParaRPr lang="en-US" dirty="0" smtClean="0">
              <a:latin typeface="VNI-Times" pitchFamily="2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/>
              <a:t>LÂM SÀNG</a:t>
            </a:r>
            <a:endParaRPr lang="en-US" b="1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481328"/>
            <a:ext cx="8382000" cy="4525963"/>
          </a:xfrm>
        </p:spPr>
        <p:txBody>
          <a:bodyPr>
            <a:normAutofit lnSpcReduction="10000"/>
          </a:bodyPr>
          <a:lstStyle/>
          <a:p>
            <a:pPr>
              <a:buFont typeface="Wingdings" pitchFamily="2" charset="2"/>
              <a:buNone/>
            </a:pPr>
            <a:r>
              <a:rPr lang="en-US" sz="2800" dirty="0" smtClean="0">
                <a:solidFill>
                  <a:srgbClr val="00B0F0"/>
                </a:solidFill>
                <a:latin typeface="VNI-Helve" pitchFamily="2" charset="0"/>
              </a:rPr>
              <a:t>1.TRIEÄU CHÖÙNG: </a:t>
            </a:r>
            <a:endParaRPr lang="en-US" sz="2800" dirty="0" smtClean="0">
              <a:solidFill>
                <a:srgbClr val="00B0F0"/>
              </a:solidFill>
              <a:latin typeface="VNI-Times" pitchFamily="2" charset="0"/>
            </a:endParaRPr>
          </a:p>
          <a:p>
            <a:pPr>
              <a:buFont typeface="Wingdings" pitchFamily="2" charset="2"/>
              <a:buNone/>
            </a:pPr>
            <a:r>
              <a:rPr lang="en-US" sz="2800" dirty="0" smtClean="0">
                <a:latin typeface="VNI-Times" pitchFamily="2" charset="0"/>
              </a:rPr>
              <a:t>- </a:t>
            </a:r>
            <a:r>
              <a:rPr lang="en-US" sz="2800" dirty="0" err="1" smtClean="0">
                <a:latin typeface="VNI-Times" pitchFamily="2" charset="0"/>
              </a:rPr>
              <a:t>Khoâng</a:t>
            </a:r>
            <a:r>
              <a:rPr lang="en-US" sz="2800" dirty="0" smtClean="0">
                <a:latin typeface="VNI-Times" pitchFamily="2" charset="0"/>
              </a:rPr>
              <a:t> </a:t>
            </a:r>
            <a:r>
              <a:rPr lang="en-US" sz="2800" dirty="0" err="1" smtClean="0">
                <a:latin typeface="VNI-Times" pitchFamily="2" charset="0"/>
              </a:rPr>
              <a:t>trieäu</a:t>
            </a:r>
            <a:r>
              <a:rPr lang="en-US" sz="2800" dirty="0" smtClean="0">
                <a:latin typeface="VNI-Times" pitchFamily="2" charset="0"/>
              </a:rPr>
              <a:t> </a:t>
            </a:r>
            <a:r>
              <a:rPr lang="en-US" sz="2800" dirty="0" err="1" smtClean="0">
                <a:latin typeface="VNI-Times" pitchFamily="2" charset="0"/>
              </a:rPr>
              <a:t>chöùng</a:t>
            </a:r>
            <a:endParaRPr lang="en-US" sz="2800" dirty="0" smtClean="0">
              <a:latin typeface="VNI-Times" pitchFamily="2" charset="0"/>
            </a:endParaRPr>
          </a:p>
          <a:p>
            <a:pPr>
              <a:buFont typeface="Wingdings" pitchFamily="2" charset="2"/>
              <a:buNone/>
            </a:pPr>
            <a:r>
              <a:rPr lang="en-US" sz="2800" dirty="0" smtClean="0">
                <a:latin typeface="VNI-Times" pitchFamily="2" charset="0"/>
              </a:rPr>
              <a:t>- </a:t>
            </a:r>
            <a:r>
              <a:rPr lang="en-US" sz="2800" dirty="0" err="1" smtClean="0">
                <a:latin typeface="VNI-Times" pitchFamily="2" charset="0"/>
              </a:rPr>
              <a:t>Caûm</a:t>
            </a:r>
            <a:r>
              <a:rPr lang="en-US" sz="2800" dirty="0" smtClean="0">
                <a:latin typeface="VNI-Times" pitchFamily="2" charset="0"/>
              </a:rPr>
              <a:t> </a:t>
            </a:r>
            <a:r>
              <a:rPr lang="en-US" sz="2800" dirty="0" err="1" smtClean="0">
                <a:latin typeface="VNI-Times" pitchFamily="2" charset="0"/>
              </a:rPr>
              <a:t>giaùc</a:t>
            </a:r>
            <a:r>
              <a:rPr lang="en-US" sz="2800" dirty="0" smtClean="0">
                <a:latin typeface="VNI-Times" pitchFamily="2" charset="0"/>
              </a:rPr>
              <a:t> </a:t>
            </a:r>
            <a:r>
              <a:rPr lang="en-US" sz="2800" dirty="0" err="1" smtClean="0">
                <a:latin typeface="VNI-Times" pitchFamily="2" charset="0"/>
              </a:rPr>
              <a:t>naëng</a:t>
            </a:r>
            <a:r>
              <a:rPr lang="en-US" sz="2800" dirty="0" smtClean="0">
                <a:latin typeface="VNI-Times" pitchFamily="2" charset="0"/>
              </a:rPr>
              <a:t> </a:t>
            </a:r>
            <a:r>
              <a:rPr lang="en-US" sz="2800" dirty="0" err="1" smtClean="0">
                <a:latin typeface="VNI-Times" pitchFamily="2" charset="0"/>
              </a:rPr>
              <a:t>vuøng</a:t>
            </a:r>
            <a:r>
              <a:rPr lang="en-US" sz="2800" dirty="0" smtClean="0">
                <a:latin typeface="VNI-Times" pitchFamily="2" charset="0"/>
              </a:rPr>
              <a:t> </a:t>
            </a:r>
            <a:r>
              <a:rPr lang="en-US" sz="2800" dirty="0" err="1" smtClean="0">
                <a:latin typeface="VNI-Times" pitchFamily="2" charset="0"/>
              </a:rPr>
              <a:t>thaän</a:t>
            </a:r>
            <a:endParaRPr lang="en-US" sz="2800" dirty="0" smtClean="0">
              <a:latin typeface="VNI-Times" pitchFamily="2" charset="0"/>
            </a:endParaRPr>
          </a:p>
          <a:p>
            <a:pPr>
              <a:buFont typeface="Wingdings" pitchFamily="2" charset="2"/>
              <a:buNone/>
            </a:pPr>
            <a:r>
              <a:rPr lang="en-US" sz="2800" dirty="0" smtClean="0">
                <a:latin typeface="VNI-Times" pitchFamily="2" charset="0"/>
              </a:rPr>
              <a:t>- </a:t>
            </a:r>
            <a:r>
              <a:rPr lang="en-US" sz="2800" dirty="0" err="1" smtClean="0">
                <a:latin typeface="VNI-Times" pitchFamily="2" charset="0"/>
              </a:rPr>
              <a:t>Ñau</a:t>
            </a:r>
            <a:r>
              <a:rPr lang="en-US" sz="2800" dirty="0" smtClean="0">
                <a:latin typeface="VNI-Times" pitchFamily="2" charset="0"/>
              </a:rPr>
              <a:t> </a:t>
            </a:r>
            <a:r>
              <a:rPr lang="en-US" sz="2800" dirty="0" err="1" smtClean="0">
                <a:latin typeface="VNI-Times" pitchFamily="2" charset="0"/>
              </a:rPr>
              <a:t>quaën</a:t>
            </a:r>
            <a:r>
              <a:rPr lang="en-US" sz="2800" dirty="0" smtClean="0">
                <a:latin typeface="VNI-Times" pitchFamily="2" charset="0"/>
              </a:rPr>
              <a:t> </a:t>
            </a:r>
            <a:r>
              <a:rPr lang="en-US" sz="2800" dirty="0" err="1" smtClean="0">
                <a:latin typeface="VNI-Times" pitchFamily="2" charset="0"/>
              </a:rPr>
              <a:t>thaän</a:t>
            </a:r>
            <a:endParaRPr lang="en-US" sz="2800" dirty="0" smtClean="0">
              <a:latin typeface="VNI-Times" pitchFamily="2" charset="0"/>
            </a:endParaRPr>
          </a:p>
          <a:p>
            <a:pPr>
              <a:buFont typeface="Wingdings" pitchFamily="2" charset="2"/>
              <a:buNone/>
            </a:pPr>
            <a:r>
              <a:rPr lang="en-US" sz="2800" dirty="0" smtClean="0">
                <a:latin typeface="VNI-Times" pitchFamily="2" charset="0"/>
              </a:rPr>
              <a:t>- </a:t>
            </a:r>
            <a:r>
              <a:rPr lang="en-US" sz="2800" dirty="0" err="1" smtClean="0">
                <a:latin typeface="VNI-Times" pitchFamily="2" charset="0"/>
              </a:rPr>
              <a:t>Trieäu</a:t>
            </a:r>
            <a:r>
              <a:rPr lang="en-US" sz="2800" dirty="0" smtClean="0">
                <a:latin typeface="VNI-Times" pitchFamily="2" charset="0"/>
              </a:rPr>
              <a:t> </a:t>
            </a:r>
            <a:r>
              <a:rPr lang="en-US" sz="2800" dirty="0" err="1" smtClean="0">
                <a:latin typeface="VNI-Times" pitchFamily="2" charset="0"/>
              </a:rPr>
              <a:t>chöùng</a:t>
            </a:r>
            <a:r>
              <a:rPr lang="en-US" sz="2800" dirty="0" smtClean="0">
                <a:latin typeface="VNI-Times" pitchFamily="2" charset="0"/>
              </a:rPr>
              <a:t> </a:t>
            </a:r>
            <a:r>
              <a:rPr lang="en-US" sz="2800" dirty="0" err="1" smtClean="0">
                <a:latin typeface="VNI-Times" pitchFamily="2" charset="0"/>
              </a:rPr>
              <a:t>ñi</a:t>
            </a:r>
            <a:r>
              <a:rPr lang="en-US" sz="2800" dirty="0" smtClean="0">
                <a:latin typeface="VNI-Times" pitchFamily="2" charset="0"/>
              </a:rPr>
              <a:t> </a:t>
            </a:r>
            <a:r>
              <a:rPr lang="en-US" sz="2800" dirty="0" err="1" smtClean="0">
                <a:latin typeface="VNI-Times" pitchFamily="2" charset="0"/>
              </a:rPr>
              <a:t>keøm</a:t>
            </a:r>
            <a:endParaRPr lang="en-US" sz="2800" dirty="0" smtClean="0">
              <a:latin typeface="VNI-Times" pitchFamily="2" charset="0"/>
            </a:endParaRPr>
          </a:p>
          <a:p>
            <a:pPr>
              <a:buFont typeface="Wingdings" pitchFamily="2" charset="2"/>
              <a:buNone/>
            </a:pPr>
            <a:r>
              <a:rPr lang="en-US" sz="2800" dirty="0" smtClean="0">
                <a:latin typeface="VNI-Times" pitchFamily="2" charset="0"/>
              </a:rPr>
              <a:t>- </a:t>
            </a:r>
            <a:r>
              <a:rPr lang="en-US" sz="2800" dirty="0" err="1" smtClean="0">
                <a:latin typeface="VNI-Times" pitchFamily="2" charset="0"/>
              </a:rPr>
              <a:t>Caùc</a:t>
            </a:r>
            <a:r>
              <a:rPr lang="en-US" sz="2800" dirty="0" smtClean="0">
                <a:latin typeface="VNI-Times" pitchFamily="2" charset="0"/>
              </a:rPr>
              <a:t> </a:t>
            </a:r>
            <a:r>
              <a:rPr lang="en-US" sz="2800" dirty="0" err="1" smtClean="0">
                <a:latin typeface="VNI-Times" pitchFamily="2" charset="0"/>
              </a:rPr>
              <a:t>trieäu</a:t>
            </a:r>
            <a:r>
              <a:rPr lang="en-US" sz="2800" dirty="0" smtClean="0">
                <a:latin typeface="VNI-Times" pitchFamily="2" charset="0"/>
              </a:rPr>
              <a:t> </a:t>
            </a:r>
            <a:r>
              <a:rPr lang="en-US" sz="2800" dirty="0" err="1" smtClean="0">
                <a:latin typeface="VNI-Times" pitchFamily="2" charset="0"/>
              </a:rPr>
              <a:t>chöùng</a:t>
            </a:r>
            <a:r>
              <a:rPr lang="en-US" sz="2800" dirty="0" smtClean="0">
                <a:latin typeface="VNI-Times" pitchFamily="2" charset="0"/>
              </a:rPr>
              <a:t> </a:t>
            </a:r>
            <a:r>
              <a:rPr lang="en-US" sz="2800" dirty="0" err="1" smtClean="0">
                <a:latin typeface="VNI-Times" pitchFamily="2" charset="0"/>
              </a:rPr>
              <a:t>cuaû</a:t>
            </a:r>
            <a:r>
              <a:rPr lang="en-US" sz="2800" dirty="0" smtClean="0">
                <a:latin typeface="VNI-Times" pitchFamily="2" charset="0"/>
              </a:rPr>
              <a:t> </a:t>
            </a:r>
            <a:r>
              <a:rPr lang="en-US" sz="2800" dirty="0" err="1" smtClean="0">
                <a:latin typeface="VNI-Times" pitchFamily="2" charset="0"/>
              </a:rPr>
              <a:t>bieán</a:t>
            </a:r>
            <a:r>
              <a:rPr lang="en-US" sz="2800" dirty="0" smtClean="0">
                <a:latin typeface="VNI-Times" pitchFamily="2" charset="0"/>
              </a:rPr>
              <a:t> </a:t>
            </a:r>
            <a:r>
              <a:rPr lang="en-US" sz="2800" dirty="0" err="1" smtClean="0">
                <a:latin typeface="VNI-Times" pitchFamily="2" charset="0"/>
              </a:rPr>
              <a:t>chöùng</a:t>
            </a:r>
            <a:r>
              <a:rPr lang="en-US" sz="2800" dirty="0" smtClean="0">
                <a:latin typeface="VNI-Times" pitchFamily="2" charset="0"/>
              </a:rPr>
              <a:t>:</a:t>
            </a:r>
          </a:p>
          <a:p>
            <a:pPr>
              <a:buFont typeface="Wingdings" pitchFamily="2" charset="2"/>
              <a:buNone/>
            </a:pPr>
            <a:r>
              <a:rPr lang="en-US" sz="2800" dirty="0" smtClean="0">
                <a:latin typeface="VNI-Times" pitchFamily="2" charset="0"/>
              </a:rPr>
              <a:t>		. </a:t>
            </a:r>
            <a:r>
              <a:rPr lang="en-US" sz="2800" dirty="0" err="1" smtClean="0">
                <a:latin typeface="VNI-Times" pitchFamily="2" charset="0"/>
              </a:rPr>
              <a:t>Suy</a:t>
            </a:r>
            <a:r>
              <a:rPr lang="en-US" sz="2800" dirty="0" smtClean="0">
                <a:latin typeface="VNI-Times" pitchFamily="2" charset="0"/>
              </a:rPr>
              <a:t> </a:t>
            </a:r>
            <a:r>
              <a:rPr lang="en-US" sz="2800" dirty="0" err="1" smtClean="0">
                <a:latin typeface="VNI-Times" pitchFamily="2" charset="0"/>
              </a:rPr>
              <a:t>thaän</a:t>
            </a:r>
            <a:r>
              <a:rPr lang="en-US" sz="2800" dirty="0" smtClean="0">
                <a:latin typeface="VNI-Times" pitchFamily="2" charset="0"/>
              </a:rPr>
              <a:t> </a:t>
            </a:r>
            <a:r>
              <a:rPr lang="en-US" sz="2800" dirty="0" err="1" smtClean="0">
                <a:latin typeface="VNI-Times" pitchFamily="2" charset="0"/>
              </a:rPr>
              <a:t>caáp</a:t>
            </a:r>
            <a:r>
              <a:rPr lang="en-US" sz="2800" dirty="0" smtClean="0">
                <a:latin typeface="VNI-Times" pitchFamily="2" charset="0"/>
              </a:rPr>
              <a:t>: </a:t>
            </a:r>
            <a:r>
              <a:rPr lang="en-US" sz="2800" dirty="0" err="1" smtClean="0">
                <a:latin typeface="VNI-Times" pitchFamily="2" charset="0"/>
              </a:rPr>
              <a:t>phuø</a:t>
            </a:r>
            <a:r>
              <a:rPr lang="en-US" sz="2800" dirty="0" smtClean="0">
                <a:latin typeface="VNI-Times" pitchFamily="2" charset="0"/>
              </a:rPr>
              <a:t>, </a:t>
            </a:r>
            <a:r>
              <a:rPr lang="en-US" sz="2800" dirty="0" err="1" smtClean="0">
                <a:latin typeface="VNI-Times" pitchFamily="2" charset="0"/>
              </a:rPr>
              <a:t>voâ</a:t>
            </a:r>
            <a:r>
              <a:rPr lang="en-US" sz="2800" dirty="0" smtClean="0">
                <a:latin typeface="VNI-Times" pitchFamily="2" charset="0"/>
              </a:rPr>
              <a:t> </a:t>
            </a:r>
            <a:r>
              <a:rPr lang="en-US" sz="2800" dirty="0" err="1" smtClean="0">
                <a:latin typeface="VNI-Times" pitchFamily="2" charset="0"/>
              </a:rPr>
              <a:t>nieäu</a:t>
            </a:r>
            <a:r>
              <a:rPr lang="en-US" sz="2800" dirty="0" smtClean="0">
                <a:latin typeface="VNI-Times" pitchFamily="2" charset="0"/>
              </a:rPr>
              <a:t>, </a:t>
            </a:r>
            <a:r>
              <a:rPr lang="en-US" sz="2800" dirty="0" err="1" smtClean="0">
                <a:latin typeface="VNI-Times" pitchFamily="2" charset="0"/>
              </a:rPr>
              <a:t>lô</a:t>
            </a:r>
            <a:r>
              <a:rPr lang="en-US" sz="2800" dirty="0" smtClean="0">
                <a:latin typeface="VNI-Times" pitchFamily="2" charset="0"/>
              </a:rPr>
              <a:t> </a:t>
            </a:r>
            <a:r>
              <a:rPr lang="en-US" sz="2800" dirty="0" err="1" smtClean="0">
                <a:latin typeface="VNI-Times" pitchFamily="2" charset="0"/>
              </a:rPr>
              <a:t>mô</a:t>
            </a:r>
            <a:endParaRPr lang="en-US" sz="2800" dirty="0" smtClean="0">
              <a:latin typeface="VNI-Times" pitchFamily="2" charset="0"/>
            </a:endParaRPr>
          </a:p>
          <a:p>
            <a:pPr>
              <a:buFont typeface="Wingdings" pitchFamily="2" charset="2"/>
              <a:buNone/>
            </a:pPr>
            <a:r>
              <a:rPr lang="en-US" sz="2800" dirty="0" smtClean="0">
                <a:latin typeface="VNI-Times" pitchFamily="2" charset="0"/>
              </a:rPr>
              <a:t>		. </a:t>
            </a:r>
            <a:r>
              <a:rPr lang="en-US" sz="2800" dirty="0" err="1" smtClean="0">
                <a:latin typeface="VNI-Times" pitchFamily="2" charset="0"/>
              </a:rPr>
              <a:t>Suy</a:t>
            </a:r>
            <a:r>
              <a:rPr lang="en-US" sz="2800" dirty="0" smtClean="0">
                <a:latin typeface="VNI-Times" pitchFamily="2" charset="0"/>
              </a:rPr>
              <a:t> </a:t>
            </a:r>
            <a:r>
              <a:rPr lang="en-US" sz="2800" dirty="0" err="1" smtClean="0">
                <a:latin typeface="VNI-Times" pitchFamily="2" charset="0"/>
              </a:rPr>
              <a:t>thaän</a:t>
            </a:r>
            <a:r>
              <a:rPr lang="en-US" sz="2800" dirty="0" smtClean="0">
                <a:latin typeface="VNI-Times" pitchFamily="2" charset="0"/>
              </a:rPr>
              <a:t> </a:t>
            </a:r>
            <a:r>
              <a:rPr lang="en-US" sz="2800" dirty="0" err="1" smtClean="0">
                <a:latin typeface="VNI-Times" pitchFamily="2" charset="0"/>
              </a:rPr>
              <a:t>maïn</a:t>
            </a:r>
            <a:r>
              <a:rPr lang="en-US" sz="2800" dirty="0" smtClean="0">
                <a:latin typeface="VNI-Times" pitchFamily="2" charset="0"/>
              </a:rPr>
              <a:t>: </a:t>
            </a:r>
            <a:r>
              <a:rPr lang="en-US" sz="2800" dirty="0" err="1" smtClean="0">
                <a:latin typeface="VNI-Times" pitchFamily="2" charset="0"/>
              </a:rPr>
              <a:t>thieáu</a:t>
            </a:r>
            <a:r>
              <a:rPr lang="en-US" sz="2800" dirty="0" smtClean="0">
                <a:latin typeface="VNI-Times" pitchFamily="2" charset="0"/>
              </a:rPr>
              <a:t> </a:t>
            </a:r>
            <a:r>
              <a:rPr lang="en-US" sz="2800" dirty="0" err="1" smtClean="0">
                <a:latin typeface="VNI-Times" pitchFamily="2" charset="0"/>
              </a:rPr>
              <a:t>maùu</a:t>
            </a:r>
            <a:r>
              <a:rPr lang="en-US" sz="2800" dirty="0" smtClean="0">
                <a:latin typeface="VNI-Times" pitchFamily="2" charset="0"/>
              </a:rPr>
              <a:t>, </a:t>
            </a:r>
            <a:r>
              <a:rPr lang="en-US" sz="2800" dirty="0" err="1" smtClean="0">
                <a:latin typeface="VNI-Times" pitchFamily="2" charset="0"/>
              </a:rPr>
              <a:t>tăng</a:t>
            </a:r>
            <a:r>
              <a:rPr lang="en-US" sz="2800" dirty="0" smtClean="0">
                <a:latin typeface="VNI-Times" pitchFamily="2" charset="0"/>
              </a:rPr>
              <a:t> </a:t>
            </a:r>
            <a:r>
              <a:rPr lang="en-US" sz="2800" dirty="0" err="1" smtClean="0">
                <a:latin typeface="VNI-Times" pitchFamily="2" charset="0"/>
              </a:rPr>
              <a:t>huyeát</a:t>
            </a:r>
            <a:r>
              <a:rPr lang="en-US" sz="2800" dirty="0" smtClean="0">
                <a:latin typeface="VNI-Times" pitchFamily="2" charset="0"/>
              </a:rPr>
              <a:t> </a:t>
            </a:r>
            <a:r>
              <a:rPr lang="en-US" sz="2800" dirty="0" err="1" smtClean="0">
                <a:latin typeface="VNI-Times" pitchFamily="2" charset="0"/>
              </a:rPr>
              <a:t>aùp</a:t>
            </a:r>
            <a:r>
              <a:rPr lang="en-US" sz="2800" dirty="0" smtClean="0">
                <a:latin typeface="VNI-Times" pitchFamily="2" charset="0"/>
              </a:rPr>
              <a:t>…</a:t>
            </a:r>
          </a:p>
          <a:p>
            <a:pPr>
              <a:buFont typeface="Wingdings" pitchFamily="2" charset="2"/>
              <a:buNone/>
            </a:pPr>
            <a:r>
              <a:rPr lang="en-US" sz="2800" dirty="0" smtClean="0">
                <a:latin typeface="VNI-Times" pitchFamily="2" charset="0"/>
              </a:rPr>
              <a:t>		. </a:t>
            </a:r>
            <a:r>
              <a:rPr lang="en-US" sz="2800" dirty="0" err="1" smtClean="0">
                <a:latin typeface="VNI-Times" pitchFamily="2" charset="0"/>
              </a:rPr>
              <a:t>Nhiễm</a:t>
            </a:r>
            <a:r>
              <a:rPr lang="en-US" sz="2800" dirty="0" smtClean="0">
                <a:latin typeface="VNI-Times" pitchFamily="2" charset="0"/>
              </a:rPr>
              <a:t> </a:t>
            </a:r>
            <a:r>
              <a:rPr lang="en-US" sz="2800" dirty="0" err="1" smtClean="0">
                <a:latin typeface="VNI-Times" pitchFamily="2" charset="0"/>
              </a:rPr>
              <a:t>khuẩn</a:t>
            </a:r>
            <a:r>
              <a:rPr lang="en-US" sz="2800" dirty="0" smtClean="0">
                <a:latin typeface="VNI-Times" pitchFamily="2" charset="0"/>
              </a:rPr>
              <a:t>: </a:t>
            </a:r>
            <a:r>
              <a:rPr lang="en-US" sz="2800" dirty="0" err="1" smtClean="0">
                <a:latin typeface="VNI-Times" pitchFamily="2" charset="0"/>
              </a:rPr>
              <a:t>ñau</a:t>
            </a:r>
            <a:r>
              <a:rPr lang="en-US" sz="2800" dirty="0" smtClean="0">
                <a:latin typeface="VNI-Times" pitchFamily="2" charset="0"/>
              </a:rPr>
              <a:t> </a:t>
            </a:r>
            <a:r>
              <a:rPr lang="en-US" sz="2800" dirty="0" err="1" smtClean="0">
                <a:latin typeface="VNI-Times" pitchFamily="2" charset="0"/>
              </a:rPr>
              <a:t>hoâng</a:t>
            </a:r>
            <a:r>
              <a:rPr lang="en-US" sz="2800" dirty="0" smtClean="0">
                <a:latin typeface="VNI-Times" pitchFamily="2" charset="0"/>
              </a:rPr>
              <a:t> </a:t>
            </a:r>
            <a:r>
              <a:rPr lang="en-US" sz="2800" dirty="0" err="1" smtClean="0">
                <a:latin typeface="VNI-Times" pitchFamily="2" charset="0"/>
              </a:rPr>
              <a:t>löng</a:t>
            </a:r>
            <a:r>
              <a:rPr lang="en-US" sz="2800" dirty="0" smtClean="0">
                <a:latin typeface="VNI-Times" pitchFamily="2" charset="0"/>
              </a:rPr>
              <a:t>, </a:t>
            </a:r>
            <a:r>
              <a:rPr lang="en-US" sz="2800" dirty="0" err="1" smtClean="0">
                <a:latin typeface="VNI-Times" pitchFamily="2" charset="0"/>
              </a:rPr>
              <a:t>soát</a:t>
            </a:r>
            <a:r>
              <a:rPr lang="en-US" sz="2800" dirty="0" smtClean="0">
                <a:latin typeface="VNI-Times" pitchFamily="2" charset="0"/>
              </a:rPr>
              <a:t> </a:t>
            </a:r>
            <a:r>
              <a:rPr lang="en-US" sz="2800" dirty="0" err="1" smtClean="0">
                <a:latin typeface="VNI-Times" pitchFamily="2" charset="0"/>
              </a:rPr>
              <a:t>cao,laïnh</a:t>
            </a:r>
            <a:r>
              <a:rPr lang="en-US" sz="2800" dirty="0" smtClean="0">
                <a:latin typeface="VNI-Times" pitchFamily="2" charset="0"/>
              </a:rPr>
              <a:t> run…</a:t>
            </a:r>
            <a:endParaRPr lang="vi-VN" sz="2800" dirty="0" smtClean="0">
              <a:latin typeface="VNI-Times" pitchFamily="2" charset="0"/>
            </a:endParaRPr>
          </a:p>
          <a:p>
            <a:endParaRPr 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endParaRPr lang="vi-VN"/>
          </a:p>
        </p:txBody>
      </p:sp>
      <p:pic>
        <p:nvPicPr>
          <p:cNvPr id="14339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19250" y="1341438"/>
            <a:ext cx="5857875" cy="421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341" name="Text Box 5"/>
          <p:cNvSpPr txBox="1">
            <a:spLocks noChangeArrowheads="1"/>
          </p:cNvSpPr>
          <p:nvPr/>
        </p:nvSpPr>
        <p:spPr bwMode="auto">
          <a:xfrm>
            <a:off x="2319338" y="5681663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7" name="Rectangle 3"/>
          <p:cNvSpPr>
            <a:spLocks noGrp="1"/>
          </p:cNvSpPr>
          <p:nvPr>
            <p:ph idx="1"/>
          </p:nvPr>
        </p:nvSpPr>
        <p:spPr>
          <a:xfrm>
            <a:off x="900112" y="765174"/>
            <a:ext cx="8015287" cy="5102225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None/>
            </a:pPr>
            <a:r>
              <a:rPr lang="en-US" sz="2800" b="1" dirty="0" smtClean="0">
                <a:solidFill>
                  <a:srgbClr val="00B0F0"/>
                </a:solidFill>
              </a:rPr>
              <a:t>2. </a:t>
            </a:r>
            <a:r>
              <a:rPr lang="en-US" sz="2800" b="1" dirty="0" err="1" smtClean="0">
                <a:solidFill>
                  <a:srgbClr val="00B0F0"/>
                </a:solidFill>
              </a:rPr>
              <a:t>Dấu</a:t>
            </a:r>
            <a:r>
              <a:rPr lang="en-US" sz="2800" b="1" dirty="0" smtClean="0">
                <a:solidFill>
                  <a:srgbClr val="00B0F0"/>
                </a:solidFill>
              </a:rPr>
              <a:t> </a:t>
            </a:r>
            <a:r>
              <a:rPr lang="en-US" sz="2800" b="1" dirty="0" err="1" smtClean="0">
                <a:solidFill>
                  <a:srgbClr val="00B0F0"/>
                </a:solidFill>
              </a:rPr>
              <a:t>hiệu</a:t>
            </a:r>
            <a:r>
              <a:rPr lang="en-US" sz="2800" b="1" dirty="0" smtClean="0">
                <a:solidFill>
                  <a:srgbClr val="00B0F0"/>
                </a:solidFill>
              </a:rPr>
              <a:t>:</a:t>
            </a:r>
            <a:r>
              <a:rPr lang="en-US" sz="2400" b="1" dirty="0" smtClean="0"/>
              <a:t/>
            </a:r>
            <a:br>
              <a:rPr lang="en-US" sz="2400" b="1" dirty="0" smtClean="0"/>
            </a:br>
            <a:endParaRPr lang="en-US" sz="2400" dirty="0" smtClean="0"/>
          </a:p>
          <a:p>
            <a:r>
              <a:rPr lang="en-US" sz="2800" dirty="0" err="1" smtClean="0"/>
              <a:t>Thận</a:t>
            </a:r>
            <a:r>
              <a:rPr lang="en-US" sz="2800" dirty="0" smtClean="0"/>
              <a:t> </a:t>
            </a:r>
            <a:r>
              <a:rPr lang="en-US" sz="2800" dirty="0" err="1" smtClean="0"/>
              <a:t>lớn</a:t>
            </a:r>
            <a:endParaRPr lang="en-US" sz="2800" dirty="0" smtClean="0"/>
          </a:p>
          <a:p>
            <a:r>
              <a:rPr lang="en-US" sz="2800" dirty="0" err="1" smtClean="0"/>
              <a:t>Chạm</a:t>
            </a:r>
            <a:r>
              <a:rPr lang="en-US" sz="2800" dirty="0" smtClean="0"/>
              <a:t> </a:t>
            </a:r>
            <a:r>
              <a:rPr lang="en-US" sz="2800" dirty="0" err="1" smtClean="0"/>
              <a:t>thận</a:t>
            </a:r>
            <a:endParaRPr lang="en-US" sz="2800" dirty="0" smtClean="0"/>
          </a:p>
          <a:p>
            <a:r>
              <a:rPr lang="en-US" sz="2800" dirty="0" smtClean="0"/>
              <a:t>Rung </a:t>
            </a:r>
            <a:r>
              <a:rPr lang="en-US" sz="2800" dirty="0" err="1" smtClean="0"/>
              <a:t>thận</a:t>
            </a:r>
            <a:endParaRPr lang="en-US" sz="2800" dirty="0" smtClean="0"/>
          </a:p>
          <a:p>
            <a:r>
              <a:rPr lang="en-US" sz="2800" dirty="0" err="1" smtClean="0"/>
              <a:t>Phản</a:t>
            </a:r>
            <a:r>
              <a:rPr lang="en-US" sz="2800" dirty="0" smtClean="0"/>
              <a:t> </a:t>
            </a:r>
            <a:r>
              <a:rPr lang="en-US" sz="2800" dirty="0" err="1" smtClean="0"/>
              <a:t>ứng</a:t>
            </a:r>
            <a:r>
              <a:rPr lang="en-US" sz="2800" dirty="0" smtClean="0"/>
              <a:t> </a:t>
            </a:r>
            <a:r>
              <a:rPr lang="en-US" sz="2800" dirty="0" err="1" smtClean="0"/>
              <a:t>gồng</a:t>
            </a:r>
            <a:r>
              <a:rPr lang="en-US" sz="2800" dirty="0" smtClean="0"/>
              <a:t> </a:t>
            </a:r>
            <a:r>
              <a:rPr lang="en-US" sz="2800" dirty="0" err="1" smtClean="0"/>
              <a:t>cứng</a:t>
            </a:r>
            <a:r>
              <a:rPr lang="en-US" sz="2800" dirty="0" smtClean="0"/>
              <a:t> </a:t>
            </a:r>
            <a:r>
              <a:rPr lang="en-US" sz="2800" dirty="0" err="1" smtClean="0"/>
              <a:t>hoặc</a:t>
            </a:r>
            <a:r>
              <a:rPr lang="en-US" sz="2800" dirty="0" smtClean="0"/>
              <a:t> </a:t>
            </a:r>
            <a:r>
              <a:rPr lang="en-US" sz="2800" dirty="0" err="1" smtClean="0"/>
              <a:t>phản</a:t>
            </a:r>
            <a:r>
              <a:rPr lang="en-US" sz="2800" dirty="0" smtClean="0"/>
              <a:t> </a:t>
            </a:r>
            <a:r>
              <a:rPr lang="en-US" sz="2800" dirty="0" err="1" smtClean="0"/>
              <a:t>ứng</a:t>
            </a:r>
            <a:r>
              <a:rPr lang="en-US" sz="2800" dirty="0" smtClean="0"/>
              <a:t> </a:t>
            </a:r>
            <a:r>
              <a:rPr lang="en-US" sz="2800" dirty="0" err="1" smtClean="0"/>
              <a:t>dội</a:t>
            </a:r>
            <a:r>
              <a:rPr lang="en-US" sz="2800" dirty="0" smtClean="0"/>
              <a:t> </a:t>
            </a:r>
            <a:r>
              <a:rPr lang="en-US" sz="2800" dirty="0" err="1" smtClean="0"/>
              <a:t>khi</a:t>
            </a:r>
            <a:r>
              <a:rPr lang="en-US" sz="2800" dirty="0" smtClean="0"/>
              <a:t> </a:t>
            </a:r>
            <a:r>
              <a:rPr lang="en-US" sz="2800" dirty="0" err="1" smtClean="0"/>
              <a:t>có</a:t>
            </a:r>
            <a:r>
              <a:rPr lang="en-US" sz="2800" dirty="0" smtClean="0"/>
              <a:t> </a:t>
            </a:r>
            <a:r>
              <a:rPr lang="en-US" sz="2800" dirty="0" err="1" smtClean="0"/>
              <a:t>nhiễm</a:t>
            </a:r>
            <a:r>
              <a:rPr lang="en-US" sz="2800" dirty="0" smtClean="0"/>
              <a:t> </a:t>
            </a:r>
            <a:r>
              <a:rPr lang="en-US" sz="2800" dirty="0" err="1" smtClean="0"/>
              <a:t>khuẩn</a:t>
            </a:r>
            <a:r>
              <a:rPr lang="en-US" sz="2800" dirty="0" smtClean="0"/>
              <a:t> </a:t>
            </a:r>
            <a:r>
              <a:rPr lang="en-US" sz="2800" dirty="0" err="1" smtClean="0"/>
              <a:t>cấp</a:t>
            </a:r>
            <a:r>
              <a:rPr lang="en-US" sz="2800" dirty="0" smtClean="0"/>
              <a:t> </a:t>
            </a:r>
            <a:r>
              <a:rPr lang="en-US" sz="2800" dirty="0" err="1" smtClean="0"/>
              <a:t>tính</a:t>
            </a:r>
            <a:r>
              <a:rPr lang="en-US" sz="2800" dirty="0" smtClean="0"/>
              <a:t>.	</a:t>
            </a:r>
          </a:p>
          <a:p>
            <a:r>
              <a:rPr lang="en-US" sz="2800" dirty="0" err="1" smtClean="0"/>
              <a:t>Chướng</a:t>
            </a:r>
            <a:r>
              <a:rPr lang="en-US" sz="2800" dirty="0" smtClean="0"/>
              <a:t> </a:t>
            </a:r>
            <a:r>
              <a:rPr lang="en-US" sz="2800" dirty="0" err="1" smtClean="0"/>
              <a:t>bụng</a:t>
            </a:r>
            <a:r>
              <a:rPr lang="en-US" sz="2800" dirty="0" smtClean="0"/>
              <a:t> </a:t>
            </a:r>
            <a:r>
              <a:rPr lang="en-US" sz="2800" dirty="0" err="1" smtClean="0"/>
              <a:t>và</a:t>
            </a:r>
            <a:r>
              <a:rPr lang="en-US" sz="2800" dirty="0" smtClean="0"/>
              <a:t> </a:t>
            </a:r>
            <a:r>
              <a:rPr lang="en-US" sz="2800" dirty="0" err="1" smtClean="0"/>
              <a:t>liệt</a:t>
            </a:r>
            <a:r>
              <a:rPr lang="en-US" sz="2800" dirty="0" smtClean="0"/>
              <a:t> </a:t>
            </a:r>
            <a:r>
              <a:rPr lang="en-US" sz="2800" dirty="0" err="1" smtClean="0"/>
              <a:t>ruột</a:t>
            </a:r>
            <a:r>
              <a:rPr lang="en-US" sz="2800" dirty="0" smtClean="0"/>
              <a:t> </a:t>
            </a:r>
            <a:r>
              <a:rPr lang="en-US" sz="2800" dirty="0" err="1" smtClean="0"/>
              <a:t>trong</a:t>
            </a:r>
            <a:r>
              <a:rPr lang="en-US" sz="2800" dirty="0" smtClean="0"/>
              <a:t> </a:t>
            </a:r>
            <a:r>
              <a:rPr lang="en-US" sz="2800" dirty="0" err="1" smtClean="0"/>
              <a:t>trường</a:t>
            </a:r>
            <a:r>
              <a:rPr lang="en-US" sz="2800" dirty="0" smtClean="0"/>
              <a:t> </a:t>
            </a:r>
            <a:r>
              <a:rPr lang="en-US" sz="2800" dirty="0" err="1" smtClean="0"/>
              <a:t>hợp</a:t>
            </a:r>
            <a:r>
              <a:rPr lang="en-US" sz="2800" dirty="0" smtClean="0"/>
              <a:t> </a:t>
            </a:r>
            <a:r>
              <a:rPr lang="en-US" sz="2800" dirty="0" err="1" smtClean="0"/>
              <a:t>có</a:t>
            </a:r>
            <a:r>
              <a:rPr lang="en-US" sz="2800" dirty="0" smtClean="0"/>
              <a:t> </a:t>
            </a:r>
            <a:r>
              <a:rPr lang="en-US" sz="2800" dirty="0" err="1" smtClean="0"/>
              <a:t>cơn</a:t>
            </a:r>
            <a:r>
              <a:rPr lang="en-US" sz="2800" dirty="0" smtClean="0"/>
              <a:t> </a:t>
            </a:r>
            <a:r>
              <a:rPr lang="en-US" sz="2800" dirty="0" err="1" smtClean="0"/>
              <a:t>đau</a:t>
            </a:r>
            <a:r>
              <a:rPr lang="en-US" sz="2800" dirty="0" smtClean="0"/>
              <a:t> </a:t>
            </a:r>
            <a:r>
              <a:rPr lang="en-US" sz="2800" dirty="0" err="1" smtClean="0"/>
              <a:t>bão</a:t>
            </a:r>
            <a:r>
              <a:rPr lang="en-US" sz="2800" dirty="0" smtClean="0"/>
              <a:t> </a:t>
            </a:r>
            <a:r>
              <a:rPr lang="en-US" sz="2800" dirty="0" err="1" smtClean="0"/>
              <a:t>thận</a:t>
            </a:r>
            <a:r>
              <a:rPr lang="en-US" sz="2800" dirty="0" smtClean="0"/>
              <a:t>.</a:t>
            </a:r>
            <a:endParaRPr lang="vi-VN" sz="2800" dirty="0" smtClean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/>
              <a:t>CẬN LÂM SÀNG</a:t>
            </a:r>
            <a:endParaRPr lang="en-US" b="1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85800" y="1524000"/>
            <a:ext cx="8229600" cy="4525963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None/>
            </a:pPr>
            <a:r>
              <a:rPr lang="en-US" sz="2800" b="1" dirty="0" smtClean="0">
                <a:solidFill>
                  <a:srgbClr val="00B0F0"/>
                </a:solidFill>
                <a:latin typeface="Tahoma" pitchFamily="34" charset="0"/>
              </a:rPr>
              <a:t>1. </a:t>
            </a:r>
            <a:r>
              <a:rPr lang="en-US" sz="2800" b="1" dirty="0" err="1" smtClean="0">
                <a:solidFill>
                  <a:srgbClr val="00B0F0"/>
                </a:solidFill>
                <a:latin typeface="Tahoma" pitchFamily="34" charset="0"/>
              </a:rPr>
              <a:t>Máu</a:t>
            </a:r>
            <a:r>
              <a:rPr lang="en-US" sz="2800" b="1" dirty="0" smtClean="0">
                <a:solidFill>
                  <a:srgbClr val="00B0F0"/>
                </a:solidFill>
                <a:latin typeface="Tahoma" pitchFamily="34" charset="0"/>
              </a:rPr>
              <a:t>:</a:t>
            </a:r>
            <a:endParaRPr lang="en-US" sz="2800" dirty="0" smtClean="0">
              <a:solidFill>
                <a:srgbClr val="00B0F0"/>
              </a:solidFill>
              <a:latin typeface="Tahoma" pitchFamily="34" charset="0"/>
              <a:sym typeface="Wingdings" pitchFamily="2" charset="2"/>
            </a:endParaRPr>
          </a:p>
          <a:p>
            <a:pPr>
              <a:buFont typeface="Wingdings" pitchFamily="2" charset="2"/>
              <a:buNone/>
            </a:pPr>
            <a:r>
              <a:rPr lang="en-US" sz="2800" dirty="0" smtClean="0">
                <a:latin typeface="Tahoma" pitchFamily="34" charset="0"/>
                <a:sym typeface="Wingdings" pitchFamily="2" charset="2"/>
              </a:rPr>
              <a:t>	</a:t>
            </a:r>
            <a:r>
              <a:rPr lang="en-US" sz="2800" dirty="0" smtClean="0">
                <a:latin typeface="Tahoma" pitchFamily="34" charset="0"/>
              </a:rPr>
              <a:t> </a:t>
            </a:r>
            <a:r>
              <a:rPr lang="en-US" sz="2800" dirty="0" err="1" smtClean="0">
                <a:latin typeface="Tahoma" pitchFamily="34" charset="0"/>
              </a:rPr>
              <a:t>Bạch</a:t>
            </a:r>
            <a:r>
              <a:rPr lang="en-US" sz="2800" dirty="0" smtClean="0">
                <a:latin typeface="Tahoma" pitchFamily="34" charset="0"/>
              </a:rPr>
              <a:t> </a:t>
            </a:r>
            <a:r>
              <a:rPr lang="en-US" sz="2800" dirty="0" err="1" smtClean="0">
                <a:latin typeface="Tahoma" pitchFamily="34" charset="0"/>
              </a:rPr>
              <a:t>cầu</a:t>
            </a:r>
            <a:r>
              <a:rPr lang="en-US" sz="2800" dirty="0" smtClean="0">
                <a:latin typeface="Tahoma" pitchFamily="34" charset="0"/>
              </a:rPr>
              <a:t> </a:t>
            </a:r>
            <a:r>
              <a:rPr lang="en-US" sz="2800" dirty="0" err="1" smtClean="0">
                <a:latin typeface="Tahoma" pitchFamily="34" charset="0"/>
              </a:rPr>
              <a:t>tăng</a:t>
            </a:r>
            <a:r>
              <a:rPr lang="en-US" sz="2800" dirty="0" smtClean="0">
                <a:latin typeface="Tahoma" pitchFamily="34" charset="0"/>
              </a:rPr>
              <a:t> </a:t>
            </a:r>
            <a:r>
              <a:rPr lang="en-US" sz="2800" dirty="0" err="1" smtClean="0">
                <a:latin typeface="Tahoma" pitchFamily="34" charset="0"/>
              </a:rPr>
              <a:t>khi</a:t>
            </a:r>
            <a:r>
              <a:rPr lang="en-US" sz="2800" dirty="0" smtClean="0">
                <a:latin typeface="Tahoma" pitchFamily="34" charset="0"/>
              </a:rPr>
              <a:t> </a:t>
            </a:r>
            <a:r>
              <a:rPr lang="en-US" sz="2800" dirty="0" err="1" smtClean="0">
                <a:latin typeface="Tahoma" pitchFamily="34" charset="0"/>
              </a:rPr>
              <a:t>có</a:t>
            </a:r>
            <a:r>
              <a:rPr lang="en-US" sz="2800" dirty="0" smtClean="0">
                <a:latin typeface="Tahoma" pitchFamily="34" charset="0"/>
              </a:rPr>
              <a:t> </a:t>
            </a:r>
            <a:r>
              <a:rPr lang="en-US" sz="2800" dirty="0" err="1" smtClean="0">
                <a:latin typeface="Tahoma" pitchFamily="34" charset="0"/>
              </a:rPr>
              <a:t>đau</a:t>
            </a:r>
            <a:r>
              <a:rPr lang="en-US" sz="2800" dirty="0" smtClean="0">
                <a:latin typeface="Tahoma" pitchFamily="34" charset="0"/>
              </a:rPr>
              <a:t> </a:t>
            </a:r>
            <a:r>
              <a:rPr lang="en-US" sz="2800" dirty="0" err="1" smtClean="0">
                <a:latin typeface="Tahoma" pitchFamily="34" charset="0"/>
              </a:rPr>
              <a:t>hoặc</a:t>
            </a:r>
            <a:r>
              <a:rPr lang="en-US" sz="2800" dirty="0" smtClean="0">
                <a:latin typeface="Tahoma" pitchFamily="34" charset="0"/>
              </a:rPr>
              <a:t> </a:t>
            </a:r>
            <a:r>
              <a:rPr lang="en-US" sz="2800" dirty="0" err="1" smtClean="0">
                <a:latin typeface="Tahoma" pitchFamily="34" charset="0"/>
              </a:rPr>
              <a:t>nhiễm</a:t>
            </a:r>
            <a:r>
              <a:rPr lang="en-US" sz="2800" dirty="0" smtClean="0">
                <a:latin typeface="Tahoma" pitchFamily="34" charset="0"/>
              </a:rPr>
              <a:t> </a:t>
            </a:r>
            <a:r>
              <a:rPr lang="en-US" sz="2800" dirty="0" err="1" smtClean="0">
                <a:latin typeface="Tahoma" pitchFamily="34" charset="0"/>
              </a:rPr>
              <a:t>khuẩn</a:t>
            </a:r>
            <a:r>
              <a:rPr lang="en-US" sz="2800" dirty="0" smtClean="0">
                <a:latin typeface="Tahoma" pitchFamily="34" charset="0"/>
              </a:rPr>
              <a:t>.</a:t>
            </a:r>
            <a:endParaRPr lang="en-US" sz="2800" dirty="0" smtClean="0">
              <a:latin typeface="Tahoma" pitchFamily="34" charset="0"/>
              <a:sym typeface="Wingdings" pitchFamily="2" charset="2"/>
            </a:endParaRPr>
          </a:p>
          <a:p>
            <a:pPr>
              <a:buFont typeface="Wingdings" pitchFamily="2" charset="2"/>
              <a:buNone/>
            </a:pPr>
            <a:r>
              <a:rPr lang="en-US" sz="2800" dirty="0" smtClean="0">
                <a:latin typeface="Tahoma" pitchFamily="34" charset="0"/>
                <a:sym typeface="Wingdings" pitchFamily="2" charset="2"/>
              </a:rPr>
              <a:t>	</a:t>
            </a:r>
            <a:r>
              <a:rPr lang="en-US" sz="2800" dirty="0" smtClean="0">
                <a:latin typeface="Tahoma" pitchFamily="34" charset="0"/>
              </a:rPr>
              <a:t> </a:t>
            </a:r>
            <a:r>
              <a:rPr lang="en-US" sz="2800" dirty="0" err="1" smtClean="0">
                <a:latin typeface="Tahoma" pitchFamily="34" charset="0"/>
              </a:rPr>
              <a:t>Thiếu</a:t>
            </a:r>
            <a:r>
              <a:rPr lang="en-US" sz="2800" dirty="0" smtClean="0">
                <a:latin typeface="Tahoma" pitchFamily="34" charset="0"/>
              </a:rPr>
              <a:t> </a:t>
            </a:r>
            <a:r>
              <a:rPr lang="en-US" sz="2800" dirty="0" err="1" smtClean="0">
                <a:latin typeface="Tahoma" pitchFamily="34" charset="0"/>
              </a:rPr>
              <a:t>máu</a:t>
            </a:r>
            <a:r>
              <a:rPr lang="en-US" sz="2800" dirty="0" smtClean="0">
                <a:latin typeface="Tahoma" pitchFamily="34" charset="0"/>
              </a:rPr>
              <a:t> </a:t>
            </a:r>
            <a:r>
              <a:rPr lang="en-US" sz="2800" dirty="0" err="1" smtClean="0">
                <a:latin typeface="Tahoma" pitchFamily="34" charset="0"/>
              </a:rPr>
              <a:t>nếu</a:t>
            </a:r>
            <a:r>
              <a:rPr lang="en-US" sz="2800" dirty="0" smtClean="0">
                <a:latin typeface="Tahoma" pitchFamily="34" charset="0"/>
              </a:rPr>
              <a:t> </a:t>
            </a:r>
            <a:r>
              <a:rPr lang="en-US" sz="2800" dirty="0" err="1" smtClean="0">
                <a:latin typeface="Tahoma" pitchFamily="34" charset="0"/>
              </a:rPr>
              <a:t>chức</a:t>
            </a:r>
            <a:r>
              <a:rPr lang="en-US" sz="2800" dirty="0" smtClean="0">
                <a:latin typeface="Tahoma" pitchFamily="34" charset="0"/>
              </a:rPr>
              <a:t> </a:t>
            </a:r>
            <a:r>
              <a:rPr lang="en-US" sz="2800" dirty="0" err="1" smtClean="0">
                <a:latin typeface="Tahoma" pitchFamily="34" charset="0"/>
              </a:rPr>
              <a:t>năng</a:t>
            </a:r>
            <a:r>
              <a:rPr lang="en-US" sz="2800" dirty="0" smtClean="0">
                <a:latin typeface="Tahoma" pitchFamily="34" charset="0"/>
              </a:rPr>
              <a:t> </a:t>
            </a:r>
            <a:r>
              <a:rPr lang="en-US" sz="2800" dirty="0" err="1" smtClean="0">
                <a:latin typeface="Tahoma" pitchFamily="34" charset="0"/>
              </a:rPr>
              <a:t>thận</a:t>
            </a:r>
            <a:r>
              <a:rPr lang="en-US" sz="2800" dirty="0" smtClean="0">
                <a:latin typeface="Tahoma" pitchFamily="34" charset="0"/>
              </a:rPr>
              <a:t> </a:t>
            </a:r>
            <a:r>
              <a:rPr lang="en-US" sz="2800" dirty="0" err="1" smtClean="0">
                <a:latin typeface="Tahoma" pitchFamily="34" charset="0"/>
              </a:rPr>
              <a:t>giảm</a:t>
            </a:r>
            <a:r>
              <a:rPr lang="en-US" sz="2800" dirty="0" smtClean="0">
                <a:latin typeface="Tahoma" pitchFamily="34" charset="0"/>
              </a:rPr>
              <a:t>.</a:t>
            </a:r>
            <a:br>
              <a:rPr lang="en-US" sz="2800" dirty="0" smtClean="0">
                <a:latin typeface="Tahoma" pitchFamily="34" charset="0"/>
              </a:rPr>
            </a:br>
            <a:r>
              <a:rPr lang="en-US" sz="2800" dirty="0" smtClean="0">
                <a:latin typeface="Tahoma" pitchFamily="34" charset="0"/>
              </a:rPr>
              <a:t>  </a:t>
            </a:r>
          </a:p>
          <a:p>
            <a:pPr>
              <a:buFont typeface="Wingdings" pitchFamily="2" charset="2"/>
              <a:buNone/>
            </a:pPr>
            <a:r>
              <a:rPr lang="en-US" sz="2800" b="1" dirty="0" smtClean="0">
                <a:solidFill>
                  <a:srgbClr val="00B0F0"/>
                </a:solidFill>
                <a:latin typeface="Tahoma" pitchFamily="34" charset="0"/>
              </a:rPr>
              <a:t>2. </a:t>
            </a:r>
            <a:r>
              <a:rPr lang="en-US" sz="2800" b="1" dirty="0" err="1" smtClean="0">
                <a:solidFill>
                  <a:srgbClr val="00B0F0"/>
                </a:solidFill>
                <a:latin typeface="Tahoma" pitchFamily="34" charset="0"/>
              </a:rPr>
              <a:t>Nước</a:t>
            </a:r>
            <a:r>
              <a:rPr lang="en-US" sz="2800" b="1" dirty="0" smtClean="0">
                <a:solidFill>
                  <a:srgbClr val="00B0F0"/>
                </a:solidFill>
                <a:latin typeface="Tahoma" pitchFamily="34" charset="0"/>
              </a:rPr>
              <a:t> </a:t>
            </a:r>
            <a:r>
              <a:rPr lang="en-US" sz="2800" b="1" dirty="0" err="1" smtClean="0">
                <a:solidFill>
                  <a:srgbClr val="00B0F0"/>
                </a:solidFill>
                <a:latin typeface="Tahoma" pitchFamily="34" charset="0"/>
              </a:rPr>
              <a:t>tiểu</a:t>
            </a:r>
            <a:r>
              <a:rPr lang="en-US" sz="2800" b="1" dirty="0" smtClean="0">
                <a:solidFill>
                  <a:srgbClr val="00B0F0"/>
                </a:solidFill>
                <a:latin typeface="Tahoma" pitchFamily="34" charset="0"/>
              </a:rPr>
              <a:t>: </a:t>
            </a:r>
          </a:p>
          <a:p>
            <a:pPr>
              <a:buFont typeface="Wingdings" pitchFamily="2" charset="2"/>
              <a:buNone/>
            </a:pPr>
            <a:r>
              <a:rPr lang="en-US" sz="2800" b="1" dirty="0" smtClean="0">
                <a:solidFill>
                  <a:srgbClr val="00B0F0"/>
                </a:solidFill>
                <a:latin typeface="Tahoma" pitchFamily="34" charset="0"/>
              </a:rPr>
              <a:t>	</a:t>
            </a:r>
            <a:r>
              <a:rPr lang="en-US" sz="2800" dirty="0" smtClean="0">
                <a:latin typeface="Tahoma" pitchFamily="34" charset="0"/>
                <a:sym typeface="Wingdings" pitchFamily="2" charset="2"/>
              </a:rPr>
              <a:t>  </a:t>
            </a:r>
            <a:r>
              <a:rPr lang="en-US" sz="2800" dirty="0" err="1" smtClean="0"/>
              <a:t>Tiểu</a:t>
            </a:r>
            <a:r>
              <a:rPr lang="en-US" sz="2800" dirty="0" smtClean="0"/>
              <a:t> </a:t>
            </a:r>
            <a:r>
              <a:rPr lang="en-US" sz="2800" dirty="0" err="1" smtClean="0"/>
              <a:t>máu</a:t>
            </a:r>
            <a:r>
              <a:rPr lang="en-US" sz="2800" dirty="0" smtClean="0"/>
              <a:t>, </a:t>
            </a:r>
            <a:r>
              <a:rPr lang="en-US" sz="2800" dirty="0" err="1" smtClean="0"/>
              <a:t>thường</a:t>
            </a:r>
            <a:r>
              <a:rPr lang="en-US" sz="2800" dirty="0" smtClean="0"/>
              <a:t> vi </a:t>
            </a:r>
            <a:r>
              <a:rPr lang="en-US" sz="2800" dirty="0" err="1" smtClean="0"/>
              <a:t>thể</a:t>
            </a:r>
            <a:r>
              <a:rPr lang="en-US" sz="2800" dirty="0" smtClean="0"/>
              <a:t>. </a:t>
            </a:r>
            <a:r>
              <a:rPr lang="en-US" sz="2800" b="1" dirty="0" smtClean="0">
                <a:latin typeface="Tahoma" pitchFamily="34" charset="0"/>
              </a:rPr>
              <a:t/>
            </a:r>
            <a:br>
              <a:rPr lang="en-US" sz="2800" b="1" dirty="0" smtClean="0">
                <a:latin typeface="Tahoma" pitchFamily="34" charset="0"/>
              </a:rPr>
            </a:br>
            <a:endParaRPr lang="en-US" sz="2800" b="1" dirty="0" smtClean="0">
              <a:latin typeface="Tahoma" pitchFamily="34" charset="0"/>
            </a:endParaRPr>
          </a:p>
          <a:p>
            <a:pPr>
              <a:buFont typeface="Wingdings" pitchFamily="2" charset="2"/>
              <a:buNone/>
            </a:pPr>
            <a:endParaRPr lang="vi-VN" sz="2800" dirty="0" smtClean="0"/>
          </a:p>
          <a:p>
            <a:endParaRPr 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2544762"/>
          </a:xfrm>
        </p:spPr>
        <p:txBody>
          <a:bodyPr wrap="square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pPr>
              <a:defRPr/>
            </a:pPr>
            <a:r>
              <a:rPr lang="en-US" sz="2800" dirty="0" smtClean="0">
                <a:latin typeface="Tahoma" pitchFamily="34" charset="0"/>
              </a:rPr>
              <a:t>3. </a:t>
            </a:r>
            <a:r>
              <a:rPr lang="en-US" sz="2800" dirty="0" err="1" smtClean="0">
                <a:latin typeface="Tahoma" pitchFamily="34" charset="0"/>
              </a:rPr>
              <a:t>Siêu</a:t>
            </a:r>
            <a:r>
              <a:rPr lang="en-US" sz="2800" dirty="0" smtClean="0">
                <a:latin typeface="Tahoma" pitchFamily="34" charset="0"/>
              </a:rPr>
              <a:t> </a:t>
            </a:r>
            <a:r>
              <a:rPr lang="en-US" sz="2800" dirty="0" err="1" smtClean="0">
                <a:latin typeface="Tahoma" pitchFamily="34" charset="0"/>
              </a:rPr>
              <a:t>âm</a:t>
            </a:r>
            <a:r>
              <a:rPr lang="en-US" sz="2800" dirty="0" smtClean="0">
                <a:latin typeface="Tahoma" pitchFamily="34" charset="0"/>
              </a:rPr>
              <a:t> </a:t>
            </a:r>
            <a:r>
              <a:rPr lang="en-US" sz="2800" dirty="0" err="1" smtClean="0">
                <a:latin typeface="Tahoma" pitchFamily="34" charset="0"/>
              </a:rPr>
              <a:t>bụng</a:t>
            </a:r>
            <a:r>
              <a:rPr lang="en-US" sz="2800" dirty="0" smtClean="0">
                <a:latin typeface="Tahoma" pitchFamily="34" charset="0"/>
              </a:rPr>
              <a:t/>
            </a:r>
            <a:br>
              <a:rPr lang="en-US" sz="2800" dirty="0" smtClean="0">
                <a:latin typeface="Tahoma" pitchFamily="34" charset="0"/>
              </a:rPr>
            </a:br>
            <a:r>
              <a:rPr lang="en-US" sz="2800" dirty="0" smtClean="0">
                <a:latin typeface="Tahoma" pitchFamily="34" charset="0"/>
              </a:rPr>
              <a:t>		</a:t>
            </a:r>
            <a:r>
              <a:rPr lang="en-US" sz="2800" dirty="0" smtClean="0"/>
              <a:t>* </a:t>
            </a:r>
            <a:r>
              <a:rPr lang="en-US" sz="2800" dirty="0" err="1" smtClean="0"/>
              <a:t>giãn</a:t>
            </a:r>
            <a:r>
              <a:rPr lang="en-US" sz="2800" dirty="0" smtClean="0"/>
              <a:t> </a:t>
            </a:r>
            <a:r>
              <a:rPr lang="en-US" sz="2800" dirty="0" err="1" smtClean="0"/>
              <a:t>đài</a:t>
            </a:r>
            <a:r>
              <a:rPr lang="en-US" sz="2800" dirty="0" smtClean="0"/>
              <a:t> </a:t>
            </a:r>
            <a:r>
              <a:rPr lang="en-US" sz="2800" dirty="0" err="1" smtClean="0"/>
              <a:t>bể</a:t>
            </a:r>
            <a:r>
              <a:rPr lang="en-US" sz="2800" dirty="0" smtClean="0"/>
              <a:t> </a:t>
            </a:r>
            <a:r>
              <a:rPr lang="en-US" sz="2800" dirty="0" err="1" smtClean="0"/>
              <a:t>thận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smtClean="0"/>
              <a:t>		* </a:t>
            </a:r>
            <a:r>
              <a:rPr lang="en-US" sz="2800" dirty="0" err="1" smtClean="0"/>
              <a:t>sỏi</a:t>
            </a:r>
            <a:r>
              <a:rPr lang="en-US" sz="2800" dirty="0" smtClean="0"/>
              <a:t> </a:t>
            </a:r>
            <a:r>
              <a:rPr lang="en-US" sz="2800" dirty="0" err="1" smtClean="0"/>
              <a:t>niệu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smtClean="0"/>
              <a:t>		* </a:t>
            </a:r>
            <a:r>
              <a:rPr lang="en-US" sz="2800" dirty="0" err="1" smtClean="0"/>
              <a:t>các</a:t>
            </a:r>
            <a:r>
              <a:rPr lang="en-US" sz="2800" dirty="0" smtClean="0"/>
              <a:t> </a:t>
            </a:r>
            <a:r>
              <a:rPr lang="en-US" sz="2800" dirty="0" err="1" smtClean="0"/>
              <a:t>bất</a:t>
            </a:r>
            <a:r>
              <a:rPr lang="en-US" sz="2800" dirty="0" smtClean="0"/>
              <a:t> </a:t>
            </a:r>
            <a:r>
              <a:rPr lang="en-US" sz="2800" dirty="0" err="1" smtClean="0"/>
              <a:t>thường</a:t>
            </a:r>
            <a:r>
              <a:rPr lang="en-US" sz="2800" dirty="0" smtClean="0"/>
              <a:t> </a:t>
            </a:r>
            <a:r>
              <a:rPr lang="en-US" sz="2800" dirty="0" err="1" smtClean="0"/>
              <a:t>khác</a:t>
            </a:r>
            <a:r>
              <a:rPr lang="en-US" sz="2800" dirty="0" smtClean="0"/>
              <a:t/>
            </a:r>
            <a:br>
              <a:rPr lang="en-US" sz="2800" dirty="0" smtClean="0"/>
            </a:br>
            <a:endParaRPr lang="vi-VN" sz="2800" b="1" dirty="0" smtClean="0"/>
          </a:p>
        </p:txBody>
      </p:sp>
      <p:pic>
        <p:nvPicPr>
          <p:cNvPr id="1638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2667000"/>
            <a:ext cx="4214813" cy="318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0" y="2667000"/>
            <a:ext cx="4343400" cy="32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28600"/>
            <a:ext cx="8229600" cy="11430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2800" dirty="0" smtClean="0">
                <a:solidFill>
                  <a:schemeClr val="tx2">
                    <a:satMod val="200000"/>
                  </a:schemeClr>
                </a:solidFill>
                <a:latin typeface="VNI-Helve" pitchFamily="2" charset="0"/>
              </a:rPr>
              <a:t>4. X-</a:t>
            </a:r>
            <a:r>
              <a:rPr lang="en-US" sz="2800" dirty="0" err="1" smtClean="0">
                <a:solidFill>
                  <a:schemeClr val="tx2">
                    <a:satMod val="200000"/>
                  </a:schemeClr>
                </a:solidFill>
                <a:latin typeface="VNI-Helve" pitchFamily="2" charset="0"/>
              </a:rPr>
              <a:t>quang</a:t>
            </a:r>
            <a:r>
              <a:rPr lang="en-US" sz="2800" dirty="0" smtClean="0">
                <a:solidFill>
                  <a:schemeClr val="tx2">
                    <a:satMod val="200000"/>
                  </a:schemeClr>
                </a:solidFill>
                <a:latin typeface="VNI-Helve" pitchFamily="2" charset="0"/>
              </a:rPr>
              <a:t> </a:t>
            </a:r>
            <a:r>
              <a:rPr lang="en-US" sz="2800" dirty="0" err="1" smtClean="0">
                <a:solidFill>
                  <a:schemeClr val="tx2">
                    <a:satMod val="200000"/>
                  </a:schemeClr>
                </a:solidFill>
                <a:latin typeface="VNI-Helve" pitchFamily="2" charset="0"/>
              </a:rPr>
              <a:t>heä</a:t>
            </a:r>
            <a:r>
              <a:rPr lang="en-US" sz="2800" dirty="0" smtClean="0">
                <a:solidFill>
                  <a:schemeClr val="tx2">
                    <a:satMod val="200000"/>
                  </a:schemeClr>
                </a:solidFill>
                <a:latin typeface="VNI-Helve" pitchFamily="2" charset="0"/>
              </a:rPr>
              <a:t> </a:t>
            </a:r>
            <a:r>
              <a:rPr lang="en-US" sz="2800" dirty="0" err="1" smtClean="0">
                <a:solidFill>
                  <a:schemeClr val="tx2">
                    <a:satMod val="200000"/>
                  </a:schemeClr>
                </a:solidFill>
                <a:latin typeface="VNI-Helve" pitchFamily="2" charset="0"/>
              </a:rPr>
              <a:t>nieäu</a:t>
            </a:r>
            <a:r>
              <a:rPr lang="en-US" sz="2800" dirty="0" smtClean="0">
                <a:solidFill>
                  <a:schemeClr val="tx2">
                    <a:satMod val="200000"/>
                  </a:schemeClr>
                </a:solidFill>
                <a:latin typeface="VNI-Helve" pitchFamily="2" charset="0"/>
              </a:rPr>
              <a:t>: </a:t>
            </a:r>
            <a:r>
              <a:rPr lang="en-US" sz="2800" dirty="0" err="1" smtClean="0"/>
              <a:t>sỏi</a:t>
            </a:r>
            <a:r>
              <a:rPr lang="en-US" sz="2800" dirty="0" smtClean="0"/>
              <a:t> </a:t>
            </a:r>
            <a:r>
              <a:rPr lang="en-US" sz="2800" dirty="0" err="1" smtClean="0"/>
              <a:t>hệ</a:t>
            </a:r>
            <a:r>
              <a:rPr lang="en-US" sz="2800" dirty="0" smtClean="0"/>
              <a:t> </a:t>
            </a:r>
            <a:r>
              <a:rPr lang="en-US" sz="2800" dirty="0" err="1" smtClean="0"/>
              <a:t>tiết</a:t>
            </a:r>
            <a:r>
              <a:rPr lang="en-US" sz="2800" dirty="0" smtClean="0"/>
              <a:t> </a:t>
            </a:r>
            <a:r>
              <a:rPr lang="en-US" sz="2800" dirty="0" err="1" smtClean="0"/>
              <a:t>niệu</a:t>
            </a:r>
            <a:r>
              <a:rPr lang="en-US" sz="2800" dirty="0" smtClean="0"/>
              <a:t> </a:t>
            </a:r>
            <a:r>
              <a:rPr lang="en-US" sz="2800" dirty="0" err="1" smtClean="0"/>
              <a:t>cản</a:t>
            </a:r>
            <a:r>
              <a:rPr lang="en-US" sz="2800" dirty="0" smtClean="0"/>
              <a:t> </a:t>
            </a:r>
            <a:r>
              <a:rPr lang="en-US" sz="2800" dirty="0" err="1" smtClean="0"/>
              <a:t>quang</a:t>
            </a:r>
            <a:r>
              <a:rPr lang="en-US" sz="2400" dirty="0" smtClean="0"/>
              <a:t/>
            </a:r>
            <a:br>
              <a:rPr lang="en-US" sz="2400" dirty="0" smtClean="0"/>
            </a:br>
            <a:endParaRPr lang="vi-VN" sz="2400" dirty="0">
              <a:solidFill>
                <a:schemeClr val="tx2">
                  <a:satMod val="200000"/>
                </a:schemeClr>
              </a:solidFill>
            </a:endParaRPr>
          </a:p>
        </p:txBody>
      </p:sp>
      <p:pic>
        <p:nvPicPr>
          <p:cNvPr id="19459" name="Picture 2" descr="PICTURE_01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5800" y="990600"/>
            <a:ext cx="2103437" cy="278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62" name="Picture 3" descr="PICTURE_01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124200" y="3886200"/>
            <a:ext cx="2133600" cy="28282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63" name="Picture 7" descr="C:\Users\BUI_VAN_KIET\Music\Pictures\XQnieu\IMG_0001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124201" y="990600"/>
            <a:ext cx="2135124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64" name="Picture 10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85800" y="3810000"/>
            <a:ext cx="2068090" cy="289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2" descr="C:\Users\BUI_VAN_KIET\Music\Pictures\HinhanhNieu\soinieu\SanND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791200" y="1219200"/>
            <a:ext cx="2849483" cy="2136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3" descr="C:\Users\BUI_VAN_KIET\Music\Pictures\HinhanhNieu\soinieu\SanND1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172200" y="3429000"/>
            <a:ext cx="2286000" cy="292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mtClean="0">
              <a:latin typeface="Tahoma" pitchFamily="34" charset="0"/>
            </a:endParaRPr>
          </a:p>
        </p:txBody>
      </p:sp>
      <p:pic>
        <p:nvPicPr>
          <p:cNvPr id="20483" name="Picture 2" descr="C:\Users\BUI_VAN_KIET\Music\Pictures\HinhanhNieu\soinieu\100_5403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85813" y="785813"/>
            <a:ext cx="3451225" cy="5176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484" name="Picture 3" descr="C:\Users\BUI_VAN_KIET\Music\Pictures\HinhanhNieu\soinieu\100_5402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857750" y="857250"/>
            <a:ext cx="3390342" cy="5086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486" name="Text Box 6"/>
          <p:cNvSpPr txBox="1">
            <a:spLocks noChangeArrowheads="1"/>
          </p:cNvSpPr>
          <p:nvPr/>
        </p:nvSpPr>
        <p:spPr bwMode="auto">
          <a:xfrm>
            <a:off x="1143000" y="228600"/>
            <a:ext cx="22860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sz="2800" b="1" dirty="0" smtClean="0"/>
              <a:t>5. </a:t>
            </a:r>
            <a:r>
              <a:rPr lang="en-US" sz="2800" b="1" dirty="0"/>
              <a:t>UIV </a:t>
            </a:r>
            <a:r>
              <a:rPr lang="en-US" sz="2800" b="1" dirty="0" smtClean="0"/>
              <a:t>:</a:t>
            </a:r>
            <a:r>
              <a:rPr lang="vi-VN" sz="2800" dirty="0" smtClean="0"/>
              <a:t> </a:t>
            </a:r>
            <a:endParaRPr lang="vi-VN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endParaRPr lang="vi-VN"/>
          </a:p>
        </p:txBody>
      </p:sp>
      <p:sp>
        <p:nvSpPr>
          <p:cNvPr id="2150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mtClean="0">
              <a:latin typeface="Tahoma" pitchFamily="34" charset="0"/>
            </a:endParaRPr>
          </a:p>
        </p:txBody>
      </p:sp>
      <p:pic>
        <p:nvPicPr>
          <p:cNvPr id="21508" name="Picture 2" descr="C:\Users\BUI_VAN_KIET\Music\Pictures\HinhanhNieu\soinieu\100_5034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71563" y="1071563"/>
            <a:ext cx="3400425" cy="4533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09" name="Picture 3" descr="C:\Users\BUI_VAN_KIET\Music\Pictures\HinhanhNieu\soinieu\100_5035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14875" y="1000125"/>
            <a:ext cx="3757613" cy="501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/>
              <a:t>ĐẠI CƯƠNG</a:t>
            </a:r>
            <a:endParaRPr lang="en-US" b="1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914400" y="1905000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Ai </a:t>
            </a:r>
            <a:r>
              <a:rPr lang="en-US" dirty="0" err="1" smtClean="0"/>
              <a:t>Cập</a:t>
            </a:r>
            <a:r>
              <a:rPr lang="en-US" dirty="0" smtClean="0"/>
              <a:t> </a:t>
            </a:r>
            <a:r>
              <a:rPr lang="en-US" dirty="0" err="1" smtClean="0"/>
              <a:t>ghi</a:t>
            </a:r>
            <a:r>
              <a:rPr lang="en-US" dirty="0" smtClean="0"/>
              <a:t> </a:t>
            </a:r>
            <a:r>
              <a:rPr lang="en-US" dirty="0" err="1" smtClean="0"/>
              <a:t>nhận</a:t>
            </a:r>
            <a:r>
              <a:rPr lang="en-US" dirty="0" smtClean="0"/>
              <a:t> </a:t>
            </a:r>
            <a:r>
              <a:rPr lang="en-US" dirty="0" err="1" smtClean="0"/>
              <a:t>cách</a:t>
            </a:r>
            <a:r>
              <a:rPr lang="en-US" dirty="0" smtClean="0"/>
              <a:t> nay 7000 </a:t>
            </a:r>
            <a:r>
              <a:rPr lang="en-US" dirty="0" err="1" smtClean="0"/>
              <a:t>năm</a:t>
            </a:r>
            <a:r>
              <a:rPr lang="en-US" dirty="0" smtClean="0"/>
              <a:t> </a:t>
            </a:r>
          </a:p>
          <a:p>
            <a:r>
              <a:rPr lang="en-US" dirty="0" err="1" smtClean="0"/>
              <a:t>Thứ</a:t>
            </a:r>
            <a:r>
              <a:rPr lang="en-US" dirty="0" smtClean="0"/>
              <a:t> </a:t>
            </a:r>
            <a:r>
              <a:rPr lang="en-US" dirty="0" err="1" smtClean="0"/>
              <a:t>ba</a:t>
            </a:r>
            <a:r>
              <a:rPr lang="en-US" dirty="0" smtClean="0"/>
              <a:t> (</a:t>
            </a:r>
            <a:r>
              <a:rPr lang="en-US" dirty="0" err="1" smtClean="0"/>
              <a:t>nhiễm</a:t>
            </a:r>
            <a:r>
              <a:rPr lang="en-US" dirty="0" smtClean="0"/>
              <a:t> </a:t>
            </a:r>
            <a:r>
              <a:rPr lang="en-US" dirty="0" err="1" smtClean="0"/>
              <a:t>khuẩn</a:t>
            </a:r>
            <a:r>
              <a:rPr lang="en-US" dirty="0" smtClean="0"/>
              <a:t>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bệnh</a:t>
            </a:r>
            <a:r>
              <a:rPr lang="en-US" dirty="0" smtClean="0"/>
              <a:t> </a:t>
            </a:r>
            <a:r>
              <a:rPr lang="en-US" dirty="0" err="1" smtClean="0"/>
              <a:t>lý</a:t>
            </a:r>
            <a:r>
              <a:rPr lang="en-US" dirty="0" smtClean="0"/>
              <a:t> TTL).</a:t>
            </a:r>
          </a:p>
          <a:p>
            <a:r>
              <a:rPr lang="en-US" dirty="0" err="1" smtClean="0"/>
              <a:t>Từ</a:t>
            </a:r>
            <a:r>
              <a:rPr lang="en-US" dirty="0" smtClean="0"/>
              <a:t> 30 – 50 </a:t>
            </a:r>
            <a:r>
              <a:rPr lang="en-US" dirty="0" err="1" smtClean="0"/>
              <a:t>tuổi</a:t>
            </a:r>
            <a:r>
              <a:rPr lang="en-US" dirty="0" smtClean="0"/>
              <a:t>. </a:t>
            </a:r>
          </a:p>
          <a:p>
            <a:r>
              <a:rPr lang="en-US" dirty="0" smtClean="0"/>
              <a:t>Nam/</a:t>
            </a:r>
            <a:r>
              <a:rPr lang="en-US" dirty="0" err="1" smtClean="0"/>
              <a:t>nữ</a:t>
            </a:r>
            <a:r>
              <a:rPr lang="en-US" dirty="0" smtClean="0"/>
              <a:t>: 4/1. </a:t>
            </a:r>
          </a:p>
          <a:p>
            <a:r>
              <a:rPr lang="en-US" dirty="0" err="1" smtClean="0"/>
              <a:t>Da</a:t>
            </a:r>
            <a:r>
              <a:rPr lang="en-US" dirty="0" smtClean="0"/>
              <a:t> </a:t>
            </a:r>
            <a:r>
              <a:rPr lang="en-US" dirty="0" err="1" smtClean="0"/>
              <a:t>trắng</a:t>
            </a:r>
            <a:r>
              <a:rPr lang="en-US" dirty="0" smtClean="0"/>
              <a:t>/</a:t>
            </a:r>
            <a:r>
              <a:rPr lang="en-US" dirty="0" err="1" smtClean="0"/>
              <a:t>da</a:t>
            </a:r>
            <a:r>
              <a:rPr lang="en-US" dirty="0" smtClean="0"/>
              <a:t> </a:t>
            </a:r>
            <a:r>
              <a:rPr lang="en-US" dirty="0" err="1" smtClean="0"/>
              <a:t>đen</a:t>
            </a:r>
            <a:r>
              <a:rPr lang="en-US" dirty="0" smtClean="0"/>
              <a:t>: 4 – 5 </a:t>
            </a:r>
            <a:r>
              <a:rPr lang="en-US" dirty="0" err="1" smtClean="0"/>
              <a:t>lần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khí</a:t>
            </a:r>
            <a:r>
              <a:rPr lang="en-US" dirty="0" smtClean="0"/>
              <a:t> </a:t>
            </a:r>
            <a:r>
              <a:rPr lang="en-US" dirty="0" err="1" smtClean="0"/>
              <a:t>hậu</a:t>
            </a:r>
            <a:r>
              <a:rPr lang="en-US" dirty="0" smtClean="0"/>
              <a:t>, </a:t>
            </a:r>
            <a:r>
              <a:rPr lang="en-US" dirty="0" err="1" smtClean="0"/>
              <a:t>lượng</a:t>
            </a:r>
            <a:r>
              <a:rPr lang="en-US" dirty="0" smtClean="0"/>
              <a:t> </a:t>
            </a:r>
            <a:r>
              <a:rPr lang="en-US" dirty="0" err="1" smtClean="0"/>
              <a:t>nước</a:t>
            </a:r>
            <a:r>
              <a:rPr lang="en-US" dirty="0" smtClean="0"/>
              <a:t> </a:t>
            </a:r>
            <a:r>
              <a:rPr lang="en-US" dirty="0" err="1" smtClean="0"/>
              <a:t>uống</a:t>
            </a:r>
            <a:r>
              <a:rPr lang="en-US" dirty="0" smtClean="0"/>
              <a:t>, </a:t>
            </a:r>
            <a:r>
              <a:rPr lang="en-US" dirty="0" err="1" smtClean="0"/>
              <a:t>chế</a:t>
            </a:r>
            <a:r>
              <a:rPr lang="en-US" dirty="0" smtClean="0"/>
              <a:t> </a:t>
            </a:r>
            <a:r>
              <a:rPr lang="en-US" dirty="0" err="1" smtClean="0"/>
              <a:t>độ</a:t>
            </a:r>
            <a:r>
              <a:rPr lang="en-US" dirty="0" smtClean="0"/>
              <a:t> </a:t>
            </a:r>
            <a:r>
              <a:rPr lang="en-US" dirty="0" err="1" smtClean="0"/>
              <a:t>ăn</a:t>
            </a:r>
            <a:r>
              <a:rPr lang="en-US" dirty="0" smtClean="0"/>
              <a:t>, </a:t>
            </a:r>
            <a:r>
              <a:rPr lang="en-US" dirty="0" err="1" smtClean="0"/>
              <a:t>nghề</a:t>
            </a:r>
            <a:r>
              <a:rPr lang="en-US" dirty="0" smtClean="0"/>
              <a:t> </a:t>
            </a:r>
            <a:r>
              <a:rPr lang="en-US" dirty="0" err="1" smtClean="0"/>
              <a:t>nghiệp</a:t>
            </a:r>
            <a:r>
              <a:rPr lang="en-US" dirty="0" smtClean="0"/>
              <a:t>, </a:t>
            </a:r>
            <a:r>
              <a:rPr lang="en-US" dirty="0" err="1" smtClean="0"/>
              <a:t>nhiễm</a:t>
            </a:r>
            <a:r>
              <a:rPr lang="en-US" dirty="0" smtClean="0"/>
              <a:t> </a:t>
            </a:r>
            <a:r>
              <a:rPr lang="en-US" dirty="0" err="1" smtClean="0"/>
              <a:t>khuẩn</a:t>
            </a:r>
            <a:r>
              <a:rPr lang="en-US" dirty="0" smtClean="0"/>
              <a:t>, </a:t>
            </a:r>
            <a:r>
              <a:rPr lang="en-US" dirty="0" err="1" smtClean="0"/>
              <a:t>bế</a:t>
            </a:r>
            <a:r>
              <a:rPr lang="en-US" dirty="0" smtClean="0"/>
              <a:t> </a:t>
            </a:r>
            <a:r>
              <a:rPr lang="en-US" dirty="0" err="1" smtClean="0"/>
              <a:t>tắc</a:t>
            </a:r>
            <a:r>
              <a:rPr lang="en-US" dirty="0" smtClean="0"/>
              <a:t>… 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 descr="C:\Users\BUI_VAN_KIET\Music\Pictures\HinhanhNieu\soinieu\100_5422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00125" y="1000125"/>
            <a:ext cx="3141663" cy="4711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31" name="Picture 3" descr="C:\Users\BUI_VAN_KIET\Music\Pictures\HinhanhNieu\soinieu\100_5423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14875" y="1000125"/>
            <a:ext cx="3355975" cy="5033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92162"/>
          </a:xfrm>
        </p:spPr>
        <p:txBody>
          <a:bodyPr>
            <a:normAutofit/>
          </a:bodyPr>
          <a:lstStyle/>
          <a:p>
            <a:r>
              <a:rPr lang="en-US" sz="2800" dirty="0" smtClean="0"/>
              <a:t>6. </a:t>
            </a:r>
            <a:r>
              <a:rPr lang="en-US" sz="2800" dirty="0" err="1" smtClean="0"/>
              <a:t>Chụp</a:t>
            </a:r>
            <a:r>
              <a:rPr lang="en-US" sz="2800" dirty="0" smtClean="0"/>
              <a:t> CT</a:t>
            </a:r>
            <a:endParaRPr lang="en-US" sz="2800" dirty="0"/>
          </a:p>
        </p:txBody>
      </p:sp>
      <p:pic>
        <p:nvPicPr>
          <p:cNvPr id="7" name="Picture 5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4800600" y="3810000"/>
            <a:ext cx="3383280" cy="2659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66800" y="762000"/>
            <a:ext cx="3352800" cy="30405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572000" y="762000"/>
            <a:ext cx="3124200" cy="30034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066800" y="3886200"/>
            <a:ext cx="3414511" cy="2400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0" y="533400"/>
            <a:ext cx="4214812" cy="309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27" name="Picture 5" descr="C:\Users\BUI_VAN_KIET\Music\Pictures\HinhanhNieu\soinieu\100_5410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648200" y="533400"/>
            <a:ext cx="4303639" cy="312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28" name="Picture 6" descr="C:\Users\BUI_VAN_KIET\Music\Pictures\HinhanhNieu\soinieu\IMG_0034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81000" y="3733800"/>
            <a:ext cx="4191000" cy="289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29" name="Picture 7" descr="C:\Users\BUI_VAN_KIET\Music\Pictures\HinhanhNieu\soinieu\IMG_0035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648200" y="3733800"/>
            <a:ext cx="4267200" cy="2914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endParaRPr lang="vi-VN"/>
          </a:p>
        </p:txBody>
      </p:sp>
      <p:pic>
        <p:nvPicPr>
          <p:cNvPr id="28675" name="Picture 2" descr="C:\Users\BUI_VAN_KIET\Music\Pictures\XQnieu\IMG_0033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857750" y="1071563"/>
            <a:ext cx="3648075" cy="4864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76" name="Picture 7" descr="C:\Users\BUI_VAN_KIET\Music\Pictures\HinhanhNieu\soinieu\100_5411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8625" y="1071563"/>
            <a:ext cx="3960813" cy="4694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 bwMode="auto">
          <a:xfrm>
            <a:off x="0" y="274638"/>
            <a:ext cx="8229600" cy="1143000"/>
          </a:xfrm>
          <a:noFill/>
        </p:spPr>
        <p:txBody>
          <a:bodyPr wrap="square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r>
              <a:rPr lang="en-US" sz="2800" b="1" dirty="0" smtClean="0">
                <a:latin typeface="Tahoma" pitchFamily="34" charset="0"/>
              </a:rPr>
              <a:t>7.Nội </a:t>
            </a:r>
            <a:r>
              <a:rPr lang="en-US" sz="2800" b="1" dirty="0" err="1" smtClean="0">
                <a:latin typeface="Tahoma" pitchFamily="34" charset="0"/>
              </a:rPr>
              <a:t>soi</a:t>
            </a:r>
            <a:r>
              <a:rPr lang="en-US" sz="2800" b="1" dirty="0" smtClean="0">
                <a:latin typeface="Tahoma" pitchFamily="34" charset="0"/>
              </a:rPr>
              <a:t> </a:t>
            </a:r>
            <a:r>
              <a:rPr lang="en-US" sz="2800" b="1" dirty="0" err="1" smtClean="0">
                <a:latin typeface="Tahoma" pitchFamily="34" charset="0"/>
              </a:rPr>
              <a:t>bàng</a:t>
            </a:r>
            <a:r>
              <a:rPr lang="en-US" sz="2800" b="1" dirty="0" smtClean="0">
                <a:latin typeface="Tahoma" pitchFamily="34" charset="0"/>
              </a:rPr>
              <a:t> </a:t>
            </a:r>
            <a:r>
              <a:rPr lang="en-US" sz="2800" b="1" dirty="0" err="1" smtClean="0">
                <a:latin typeface="Tahoma" pitchFamily="34" charset="0"/>
              </a:rPr>
              <a:t>quang</a:t>
            </a:r>
            <a:r>
              <a:rPr lang="en-US" sz="2800" b="1" dirty="0" smtClean="0">
                <a:latin typeface="Tahoma" pitchFamily="34" charset="0"/>
              </a:rPr>
              <a:t> </a:t>
            </a:r>
            <a:endParaRPr lang="vi-VN" sz="2800" dirty="0" smtClean="0"/>
          </a:p>
        </p:txBody>
      </p:sp>
      <p:pic>
        <p:nvPicPr>
          <p:cNvPr id="47110" name="Picture 6" descr="TRANG067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859338" y="1916113"/>
            <a:ext cx="3457575" cy="3411537"/>
          </a:xfrm>
          <a:prstGeom prst="rect">
            <a:avLst/>
          </a:prstGeom>
          <a:noFill/>
        </p:spPr>
      </p:pic>
      <p:pic>
        <p:nvPicPr>
          <p:cNvPr id="47111" name="Picture 7" descr="TRANG068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42988" y="1916113"/>
            <a:ext cx="3529012" cy="340518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3" name="Picture 5" descr="TRANG070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79613" y="404813"/>
            <a:ext cx="5697537" cy="544195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/>
          </p:cNvSpPr>
          <p:nvPr>
            <p:ph type="title"/>
          </p:nvPr>
        </p:nvSpPr>
        <p:spPr bwMode="auto">
          <a:noFill/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endParaRPr lang="en-US" smtClean="0">
              <a:latin typeface="Tahoma" pitchFamily="34" charset="0"/>
            </a:endParaRPr>
          </a:p>
        </p:txBody>
      </p:sp>
      <p:sp>
        <p:nvSpPr>
          <p:cNvPr id="60419" name="Rectangle 3"/>
          <p:cNvSpPr>
            <a:spLocks noGrp="1"/>
          </p:cNvSpPr>
          <p:nvPr>
            <p:ph idx="1"/>
          </p:nvPr>
        </p:nvSpPr>
        <p:spPr>
          <a:xfrm>
            <a:off x="900113" y="1773238"/>
            <a:ext cx="7772400" cy="4572000"/>
          </a:xfrm>
        </p:spPr>
        <p:txBody>
          <a:bodyPr/>
          <a:lstStyle/>
          <a:p>
            <a:endParaRPr lang="en-US" smtClean="0">
              <a:latin typeface="Tahoma" pitchFamily="34" charset="0"/>
            </a:endParaRPr>
          </a:p>
        </p:txBody>
      </p:sp>
      <p:pic>
        <p:nvPicPr>
          <p:cNvPr id="60420" name="Picture 4" descr="TRANG07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63713" y="333375"/>
            <a:ext cx="5984875" cy="56832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/>
          </p:cNvSpPr>
          <p:nvPr>
            <p:ph type="title"/>
          </p:nvPr>
        </p:nvSpPr>
        <p:spPr bwMode="auto">
          <a:noFill/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endParaRPr lang="en-US" smtClean="0">
              <a:latin typeface="Tahoma" pitchFamily="34" charset="0"/>
            </a:endParaRPr>
          </a:p>
        </p:txBody>
      </p:sp>
      <p:pic>
        <p:nvPicPr>
          <p:cNvPr id="61444" name="Picture 4" descr="TRANG07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47813" y="260350"/>
            <a:ext cx="6361112" cy="605948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7" name="Picture 5" descr="TRANG07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42975" y="-9525"/>
            <a:ext cx="7258050" cy="687705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/>
              <a:t>CHẨN ĐOÁN</a:t>
            </a:r>
            <a:endParaRPr lang="en-US" b="1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1371600"/>
            <a:ext cx="8229600" cy="4525963"/>
          </a:xfrm>
        </p:spPr>
        <p:txBody>
          <a:bodyPr/>
          <a:lstStyle/>
          <a:p>
            <a:pPr>
              <a:lnSpc>
                <a:spcPct val="90000"/>
              </a:lnSpc>
              <a:buNone/>
              <a:defRPr/>
            </a:pPr>
            <a:r>
              <a:rPr lang="en-US" sz="3200" dirty="0" smtClean="0">
                <a:solidFill>
                  <a:srgbClr val="0070C0"/>
                </a:solidFill>
              </a:rPr>
              <a:t>I. </a:t>
            </a:r>
            <a:r>
              <a:rPr lang="en-US" sz="3200" dirty="0" err="1" smtClean="0">
                <a:solidFill>
                  <a:srgbClr val="0070C0"/>
                </a:solidFill>
              </a:rPr>
              <a:t>Thứ</a:t>
            </a:r>
            <a:r>
              <a:rPr lang="en-US" sz="3200" dirty="0" smtClean="0">
                <a:solidFill>
                  <a:srgbClr val="0070C0"/>
                </a:solidFill>
              </a:rPr>
              <a:t> </a:t>
            </a:r>
            <a:r>
              <a:rPr lang="en-US" sz="3200" dirty="0" err="1" smtClean="0">
                <a:solidFill>
                  <a:srgbClr val="0070C0"/>
                </a:solidFill>
              </a:rPr>
              <a:t>tự</a:t>
            </a:r>
            <a:r>
              <a:rPr lang="en-US" sz="3200" dirty="0" smtClean="0">
                <a:solidFill>
                  <a:srgbClr val="0070C0"/>
                </a:solidFill>
              </a:rPr>
              <a:t> </a:t>
            </a:r>
            <a:r>
              <a:rPr lang="en-US" sz="3200" dirty="0" err="1" smtClean="0">
                <a:solidFill>
                  <a:srgbClr val="0070C0"/>
                </a:solidFill>
              </a:rPr>
              <a:t>chẩn</a:t>
            </a:r>
            <a:r>
              <a:rPr lang="en-US" sz="3200" dirty="0" smtClean="0">
                <a:solidFill>
                  <a:srgbClr val="0070C0"/>
                </a:solidFill>
              </a:rPr>
              <a:t> </a:t>
            </a:r>
            <a:r>
              <a:rPr lang="en-US" sz="3200" dirty="0" err="1" smtClean="0">
                <a:solidFill>
                  <a:srgbClr val="0070C0"/>
                </a:solidFill>
              </a:rPr>
              <a:t>đoán</a:t>
            </a:r>
            <a:r>
              <a:rPr lang="en-US" sz="3200" dirty="0" smtClean="0">
                <a:solidFill>
                  <a:srgbClr val="0070C0"/>
                </a:solidFill>
              </a:rPr>
              <a:t> </a:t>
            </a:r>
            <a:r>
              <a:rPr lang="en-US" sz="3200" dirty="0" err="1" smtClean="0">
                <a:solidFill>
                  <a:srgbClr val="0070C0"/>
                </a:solidFill>
              </a:rPr>
              <a:t>sỏi</a:t>
            </a:r>
            <a:r>
              <a:rPr lang="en-US" sz="3200" dirty="0" smtClean="0">
                <a:solidFill>
                  <a:srgbClr val="0070C0"/>
                </a:solidFill>
              </a:rPr>
              <a:t> </a:t>
            </a:r>
            <a:r>
              <a:rPr lang="en-US" sz="3200" dirty="0" err="1" smtClean="0">
                <a:solidFill>
                  <a:srgbClr val="0070C0"/>
                </a:solidFill>
              </a:rPr>
              <a:t>đường</a:t>
            </a:r>
            <a:r>
              <a:rPr lang="en-US" sz="3200" dirty="0" smtClean="0">
                <a:solidFill>
                  <a:srgbClr val="0070C0"/>
                </a:solidFill>
              </a:rPr>
              <a:t> </a:t>
            </a:r>
            <a:r>
              <a:rPr lang="en-US" sz="3200" dirty="0" err="1" smtClean="0">
                <a:solidFill>
                  <a:srgbClr val="0070C0"/>
                </a:solidFill>
              </a:rPr>
              <a:t>tiết</a:t>
            </a:r>
            <a:r>
              <a:rPr lang="en-US" sz="3200" dirty="0" smtClean="0">
                <a:solidFill>
                  <a:srgbClr val="0070C0"/>
                </a:solidFill>
              </a:rPr>
              <a:t> </a:t>
            </a:r>
            <a:r>
              <a:rPr lang="en-US" sz="3200" dirty="0" err="1" smtClean="0">
                <a:solidFill>
                  <a:srgbClr val="0070C0"/>
                </a:solidFill>
              </a:rPr>
              <a:t>niệu</a:t>
            </a:r>
            <a:endParaRPr lang="en-US" sz="3200" dirty="0" smtClean="0">
              <a:solidFill>
                <a:srgbClr val="0070C0"/>
              </a:solidFill>
            </a:endParaRPr>
          </a:p>
          <a:p>
            <a:pPr>
              <a:lnSpc>
                <a:spcPct val="90000"/>
              </a:lnSpc>
              <a:defRPr/>
            </a:pPr>
            <a:endParaRPr lang="en-US" dirty="0" smtClean="0"/>
          </a:p>
          <a:p>
            <a:pPr lvl="1">
              <a:lnSpc>
                <a:spcPct val="90000"/>
              </a:lnSpc>
              <a:defRPr/>
            </a:pPr>
            <a:r>
              <a:rPr lang="en-US" sz="2800" dirty="0" smtClean="0"/>
              <a:t>TPTNT</a:t>
            </a:r>
          </a:p>
          <a:p>
            <a:pPr lvl="1">
              <a:lnSpc>
                <a:spcPct val="90000"/>
              </a:lnSpc>
              <a:defRPr/>
            </a:pPr>
            <a:r>
              <a:rPr lang="en-US" sz="2800" dirty="0" err="1" smtClean="0"/>
              <a:t>Siêu</a:t>
            </a:r>
            <a:r>
              <a:rPr lang="en-US" sz="2800" dirty="0" smtClean="0"/>
              <a:t> </a:t>
            </a:r>
            <a:r>
              <a:rPr lang="en-US" sz="2800" dirty="0" err="1" smtClean="0"/>
              <a:t>âm</a:t>
            </a:r>
            <a:r>
              <a:rPr lang="en-US" sz="2800" dirty="0" smtClean="0"/>
              <a:t> </a:t>
            </a:r>
            <a:r>
              <a:rPr lang="en-US" sz="2800" dirty="0" err="1" smtClean="0"/>
              <a:t>bụng</a:t>
            </a:r>
            <a:endParaRPr lang="en-US" sz="2800" dirty="0" smtClean="0"/>
          </a:p>
          <a:p>
            <a:pPr lvl="1">
              <a:lnSpc>
                <a:spcPct val="90000"/>
              </a:lnSpc>
              <a:defRPr/>
            </a:pPr>
            <a:r>
              <a:rPr lang="en-US" sz="2800" dirty="0" smtClean="0"/>
              <a:t>KUB</a:t>
            </a:r>
          </a:p>
          <a:p>
            <a:pPr lvl="1">
              <a:lnSpc>
                <a:spcPct val="90000"/>
              </a:lnSpc>
              <a:defRPr/>
            </a:pPr>
            <a:r>
              <a:rPr lang="en-US" sz="2800" dirty="0" smtClean="0"/>
              <a:t>UIV</a:t>
            </a:r>
          </a:p>
          <a:p>
            <a:pPr lvl="1">
              <a:lnSpc>
                <a:spcPct val="90000"/>
              </a:lnSpc>
              <a:defRPr/>
            </a:pPr>
            <a:r>
              <a:rPr lang="en-US" sz="2800" dirty="0" smtClean="0"/>
              <a:t>UPR (</a:t>
            </a:r>
            <a:r>
              <a:rPr lang="en-US" sz="2800" dirty="0" err="1" smtClean="0"/>
              <a:t>nội</a:t>
            </a:r>
            <a:r>
              <a:rPr lang="en-US" sz="2800" dirty="0" smtClean="0"/>
              <a:t> </a:t>
            </a:r>
            <a:r>
              <a:rPr lang="en-US" sz="2800" dirty="0" err="1" smtClean="0"/>
              <a:t>soi</a:t>
            </a:r>
            <a:r>
              <a:rPr lang="en-US" sz="2800" dirty="0" smtClean="0"/>
              <a:t> </a:t>
            </a:r>
            <a:r>
              <a:rPr lang="en-US" sz="2800" dirty="0" err="1" smtClean="0"/>
              <a:t>bàng</a:t>
            </a:r>
            <a:r>
              <a:rPr lang="en-US" sz="2800" dirty="0" smtClean="0"/>
              <a:t> </a:t>
            </a:r>
            <a:r>
              <a:rPr lang="en-US" sz="2800" dirty="0" err="1" smtClean="0"/>
              <a:t>quang</a:t>
            </a:r>
            <a:r>
              <a:rPr lang="en-US" sz="2800" dirty="0" smtClean="0"/>
              <a:t> – </a:t>
            </a:r>
            <a:r>
              <a:rPr lang="en-US" sz="2800" dirty="0" err="1" smtClean="0"/>
              <a:t>niệu</a:t>
            </a:r>
            <a:r>
              <a:rPr lang="en-US" sz="2800" dirty="0" smtClean="0"/>
              <a:t> </a:t>
            </a:r>
            <a:r>
              <a:rPr lang="en-US" sz="2800" dirty="0" err="1" smtClean="0"/>
              <a:t>đạo</a:t>
            </a:r>
            <a:r>
              <a:rPr lang="en-US" sz="2800" dirty="0" smtClean="0"/>
              <a:t>)</a:t>
            </a:r>
          </a:p>
          <a:p>
            <a:pPr lvl="1">
              <a:lnSpc>
                <a:spcPct val="90000"/>
              </a:lnSpc>
              <a:defRPr/>
            </a:pPr>
            <a:r>
              <a:rPr lang="en-US" sz="2800" dirty="0" err="1" smtClean="0"/>
              <a:t>CTscans</a:t>
            </a:r>
            <a:r>
              <a:rPr lang="en-US" sz="2800" dirty="0" smtClean="0"/>
              <a:t>: </a:t>
            </a:r>
            <a:r>
              <a:rPr lang="en-US" sz="2800" dirty="0" err="1" smtClean="0"/>
              <a:t>MSCTscans</a:t>
            </a:r>
            <a:r>
              <a:rPr lang="en-US" sz="2800" dirty="0" smtClean="0"/>
              <a:t>, </a:t>
            </a:r>
            <a:r>
              <a:rPr lang="en-US" sz="2800" dirty="0" err="1" smtClean="0"/>
              <a:t>dựng</a:t>
            </a:r>
            <a:r>
              <a:rPr lang="en-US" sz="2800" dirty="0" smtClean="0"/>
              <a:t> </a:t>
            </a:r>
            <a:r>
              <a:rPr lang="en-US" sz="2800" dirty="0" err="1" smtClean="0"/>
              <a:t>hình</a:t>
            </a:r>
            <a:endParaRPr lang="en-US" sz="2800" dirty="0" smtClean="0"/>
          </a:p>
          <a:p>
            <a:pPr lvl="1">
              <a:lnSpc>
                <a:spcPct val="90000"/>
              </a:lnSpc>
              <a:defRPr/>
            </a:pPr>
            <a:r>
              <a:rPr lang="en-US" sz="2800" dirty="0" err="1" smtClean="0"/>
              <a:t>Xạ</a:t>
            </a:r>
            <a:r>
              <a:rPr lang="en-US" sz="2800" dirty="0" smtClean="0"/>
              <a:t> </a:t>
            </a:r>
            <a:r>
              <a:rPr lang="en-US" sz="2800" dirty="0" err="1" smtClean="0"/>
              <a:t>hình</a:t>
            </a:r>
            <a:r>
              <a:rPr lang="en-US" sz="2800" dirty="0" smtClean="0"/>
              <a:t> </a:t>
            </a:r>
            <a:r>
              <a:rPr lang="en-US" sz="2800" dirty="0" err="1" smtClean="0"/>
              <a:t>thận</a:t>
            </a:r>
            <a:endParaRPr lang="en-US" sz="2800" dirty="0" smtClean="0"/>
          </a:p>
          <a:p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err="1" smtClean="0"/>
              <a:t>Chẩn</a:t>
            </a:r>
            <a:r>
              <a:rPr lang="en-US" dirty="0" smtClean="0"/>
              <a:t> </a:t>
            </a:r>
            <a:r>
              <a:rPr lang="en-US" dirty="0" err="1" smtClean="0"/>
              <a:t>đoán</a:t>
            </a:r>
            <a:r>
              <a:rPr lang="en-US" dirty="0" smtClean="0"/>
              <a:t> </a:t>
            </a:r>
            <a:r>
              <a:rPr lang="en-US" sz="3200" dirty="0" smtClean="0"/>
              <a:t>(</a:t>
            </a:r>
            <a:r>
              <a:rPr lang="en-US" sz="3200" dirty="0" err="1" smtClean="0"/>
              <a:t>tiếp</a:t>
            </a:r>
            <a:r>
              <a:rPr lang="en-US" sz="3200" dirty="0" smtClean="0"/>
              <a:t> </a:t>
            </a:r>
            <a:r>
              <a:rPr lang="en-US" sz="3200" dirty="0" err="1" smtClean="0"/>
              <a:t>theo</a:t>
            </a:r>
            <a:r>
              <a:rPr lang="en-US" sz="3200" dirty="0" smtClean="0"/>
              <a:t>)</a:t>
            </a:r>
          </a:p>
        </p:txBody>
      </p:sp>
      <p:sp>
        <p:nvSpPr>
          <p:cNvPr id="839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812800" indent="-812800" eaLnBrk="1" hangingPunct="1"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en-US" sz="3200" b="1" dirty="0" smtClean="0">
                <a:solidFill>
                  <a:srgbClr val="0070C0"/>
                </a:solidFill>
              </a:rPr>
              <a:t>II. </a:t>
            </a:r>
            <a:r>
              <a:rPr lang="en-US" sz="3200" b="1" dirty="0" err="1" smtClean="0">
                <a:solidFill>
                  <a:srgbClr val="0070C0"/>
                </a:solidFill>
              </a:rPr>
              <a:t>Chẩn</a:t>
            </a:r>
            <a:r>
              <a:rPr lang="en-US" sz="3200" b="1" dirty="0" smtClean="0">
                <a:solidFill>
                  <a:srgbClr val="0070C0"/>
                </a:solidFill>
              </a:rPr>
              <a:t> </a:t>
            </a:r>
            <a:r>
              <a:rPr lang="en-US" sz="3200" b="1" dirty="0" err="1" smtClean="0">
                <a:solidFill>
                  <a:srgbClr val="0070C0"/>
                </a:solidFill>
              </a:rPr>
              <a:t>đoán</a:t>
            </a:r>
            <a:r>
              <a:rPr lang="en-US" sz="3200" b="1" dirty="0" smtClean="0">
                <a:solidFill>
                  <a:srgbClr val="0070C0"/>
                </a:solidFill>
              </a:rPr>
              <a:t> </a:t>
            </a:r>
            <a:r>
              <a:rPr lang="en-US" sz="3200" b="1" dirty="0" err="1" smtClean="0">
                <a:solidFill>
                  <a:srgbClr val="0070C0"/>
                </a:solidFill>
              </a:rPr>
              <a:t>phân</a:t>
            </a:r>
            <a:r>
              <a:rPr lang="en-US" sz="3200" b="1" dirty="0" smtClean="0">
                <a:solidFill>
                  <a:srgbClr val="0070C0"/>
                </a:solidFill>
              </a:rPr>
              <a:t> </a:t>
            </a:r>
            <a:r>
              <a:rPr lang="en-US" sz="3200" b="1" dirty="0" err="1" smtClean="0">
                <a:solidFill>
                  <a:srgbClr val="0070C0"/>
                </a:solidFill>
              </a:rPr>
              <a:t>biệt</a:t>
            </a:r>
            <a:r>
              <a:rPr lang="en-US" sz="3200" b="1" dirty="0" smtClean="0">
                <a:solidFill>
                  <a:srgbClr val="0070C0"/>
                </a:solidFill>
              </a:rPr>
              <a:t>:</a:t>
            </a:r>
          </a:p>
          <a:p>
            <a:pPr marL="1068832" lvl="1" indent="-812800">
              <a:lnSpc>
                <a:spcPct val="90000"/>
              </a:lnSpc>
              <a:buFont typeface="+mj-lt"/>
              <a:buAutoNum type="arabicPeriod"/>
              <a:defRPr/>
            </a:pPr>
            <a:r>
              <a:rPr lang="en-US" sz="2800" dirty="0" err="1" smtClean="0"/>
              <a:t>Viêm</a:t>
            </a:r>
            <a:r>
              <a:rPr lang="en-US" sz="2800" dirty="0" smtClean="0"/>
              <a:t> </a:t>
            </a:r>
            <a:r>
              <a:rPr lang="en-US" sz="2800" dirty="0" err="1" smtClean="0"/>
              <a:t>ruột</a:t>
            </a:r>
            <a:r>
              <a:rPr lang="en-US" sz="2800" dirty="0" smtClean="0"/>
              <a:t> </a:t>
            </a:r>
            <a:r>
              <a:rPr lang="en-US" sz="2800" dirty="0" err="1" smtClean="0"/>
              <a:t>thừa</a:t>
            </a:r>
            <a:r>
              <a:rPr lang="en-US" sz="2800" dirty="0" smtClean="0"/>
              <a:t> (</a:t>
            </a:r>
            <a:r>
              <a:rPr lang="en-US" sz="2800" dirty="0" err="1" smtClean="0"/>
              <a:t>bên</a:t>
            </a:r>
            <a:r>
              <a:rPr lang="en-US" sz="2800" dirty="0" smtClean="0"/>
              <a:t> </a:t>
            </a:r>
            <a:r>
              <a:rPr lang="en-US" sz="2800" dirty="0" err="1" smtClean="0"/>
              <a:t>phải</a:t>
            </a:r>
            <a:r>
              <a:rPr lang="en-US" sz="2800" dirty="0" smtClean="0"/>
              <a:t>)</a:t>
            </a:r>
          </a:p>
          <a:p>
            <a:pPr marL="1068832" lvl="1" indent="-812800">
              <a:lnSpc>
                <a:spcPct val="90000"/>
              </a:lnSpc>
              <a:buFont typeface="+mj-lt"/>
              <a:buAutoNum type="arabicPeriod"/>
              <a:defRPr/>
            </a:pPr>
            <a:r>
              <a:rPr lang="en-US" sz="2800" dirty="0" err="1" smtClean="0"/>
              <a:t>Viêm</a:t>
            </a:r>
            <a:r>
              <a:rPr lang="en-US" sz="2800" dirty="0" smtClean="0"/>
              <a:t> </a:t>
            </a:r>
            <a:r>
              <a:rPr lang="en-US" sz="2800" dirty="0" err="1" smtClean="0"/>
              <a:t>tụy</a:t>
            </a:r>
            <a:r>
              <a:rPr lang="en-US" sz="2800" dirty="0" smtClean="0"/>
              <a:t> </a:t>
            </a:r>
            <a:r>
              <a:rPr lang="en-US" sz="2800" dirty="0" err="1" smtClean="0"/>
              <a:t>cấp</a:t>
            </a:r>
            <a:endParaRPr lang="en-US" sz="2800" dirty="0" smtClean="0"/>
          </a:p>
          <a:p>
            <a:pPr marL="1068832" lvl="1" indent="-812800">
              <a:lnSpc>
                <a:spcPct val="90000"/>
              </a:lnSpc>
              <a:buFont typeface="+mj-lt"/>
              <a:buAutoNum type="arabicPeriod"/>
              <a:defRPr/>
            </a:pPr>
            <a:r>
              <a:rPr lang="en-US" sz="2800" dirty="0" err="1" smtClean="0"/>
              <a:t>Viêm</a:t>
            </a:r>
            <a:r>
              <a:rPr lang="en-US" sz="2800" dirty="0" smtClean="0"/>
              <a:t> </a:t>
            </a:r>
            <a:r>
              <a:rPr lang="en-US" sz="2800" dirty="0" err="1" smtClean="0"/>
              <a:t>thần</a:t>
            </a:r>
            <a:r>
              <a:rPr lang="en-US" sz="2800" dirty="0" smtClean="0"/>
              <a:t> </a:t>
            </a:r>
            <a:r>
              <a:rPr lang="en-US" sz="2800" dirty="0" err="1" smtClean="0"/>
              <a:t>kinh</a:t>
            </a:r>
            <a:r>
              <a:rPr lang="en-US" sz="2800" dirty="0" smtClean="0"/>
              <a:t> </a:t>
            </a:r>
            <a:r>
              <a:rPr lang="en-US" sz="2800" dirty="0" err="1" smtClean="0"/>
              <a:t>liên</a:t>
            </a:r>
            <a:r>
              <a:rPr lang="en-US" sz="2800" dirty="0" smtClean="0"/>
              <a:t> </a:t>
            </a:r>
            <a:r>
              <a:rPr lang="en-US" sz="2800" dirty="0" err="1" smtClean="0"/>
              <a:t>sườn</a:t>
            </a:r>
            <a:endParaRPr lang="en-US" sz="2800" dirty="0" smtClean="0"/>
          </a:p>
          <a:p>
            <a:pPr marL="1068832" lvl="1" indent="-812800">
              <a:lnSpc>
                <a:spcPct val="90000"/>
              </a:lnSpc>
              <a:buFont typeface="+mj-lt"/>
              <a:buAutoNum type="arabicPeriod"/>
              <a:defRPr/>
            </a:pPr>
            <a:r>
              <a:rPr lang="en-US" sz="2800" dirty="0" err="1" smtClean="0"/>
              <a:t>Viêm</a:t>
            </a:r>
            <a:r>
              <a:rPr lang="en-US" sz="2800" dirty="0" smtClean="0"/>
              <a:t> </a:t>
            </a:r>
            <a:r>
              <a:rPr lang="en-US" sz="2800" dirty="0" err="1" smtClean="0"/>
              <a:t>vùng</a:t>
            </a:r>
            <a:r>
              <a:rPr lang="en-US" sz="2800" dirty="0" smtClean="0"/>
              <a:t> </a:t>
            </a:r>
            <a:r>
              <a:rPr lang="en-US" sz="2800" dirty="0" err="1" smtClean="0"/>
              <a:t>đáy</a:t>
            </a:r>
            <a:r>
              <a:rPr lang="en-US" sz="2800" dirty="0" smtClean="0"/>
              <a:t> </a:t>
            </a:r>
            <a:r>
              <a:rPr lang="en-US" sz="2800" dirty="0" err="1" smtClean="0"/>
              <a:t>phổi</a:t>
            </a:r>
            <a:r>
              <a:rPr lang="en-US" sz="2800" dirty="0" smtClean="0"/>
              <a:t> – </a:t>
            </a:r>
            <a:r>
              <a:rPr lang="en-US" sz="2800" dirty="0" err="1" smtClean="0"/>
              <a:t>màng</a:t>
            </a:r>
            <a:r>
              <a:rPr lang="en-US" sz="2800" dirty="0" smtClean="0"/>
              <a:t> </a:t>
            </a:r>
            <a:r>
              <a:rPr lang="en-US" sz="2800" dirty="0" err="1" smtClean="0"/>
              <a:t>phổi</a:t>
            </a:r>
            <a:endParaRPr lang="en-US" sz="2800" dirty="0" smtClean="0"/>
          </a:p>
          <a:p>
            <a:pPr marL="1068832" lvl="1" indent="-812800">
              <a:lnSpc>
                <a:spcPct val="90000"/>
              </a:lnSpc>
              <a:buFont typeface="+mj-lt"/>
              <a:buAutoNum type="arabicPeriod"/>
              <a:defRPr/>
            </a:pPr>
            <a:r>
              <a:rPr lang="en-US" sz="2800" dirty="0" err="1" smtClean="0"/>
              <a:t>Cơn</a:t>
            </a:r>
            <a:r>
              <a:rPr lang="en-US" sz="2800" dirty="0" smtClean="0"/>
              <a:t> </a:t>
            </a:r>
            <a:r>
              <a:rPr lang="en-US" sz="2800" dirty="0" err="1" smtClean="0"/>
              <a:t>đau</a:t>
            </a:r>
            <a:r>
              <a:rPr lang="en-US" sz="2800" dirty="0" smtClean="0"/>
              <a:t> </a:t>
            </a:r>
            <a:r>
              <a:rPr lang="en-US" sz="2800" dirty="0" err="1" smtClean="0"/>
              <a:t>thiếu</a:t>
            </a:r>
            <a:r>
              <a:rPr lang="en-US" sz="2800" dirty="0" smtClean="0"/>
              <a:t> </a:t>
            </a:r>
            <a:r>
              <a:rPr lang="en-US" sz="2800" dirty="0" err="1" smtClean="0"/>
              <a:t>máu</a:t>
            </a:r>
            <a:r>
              <a:rPr lang="en-US" sz="2800" dirty="0" smtClean="0"/>
              <a:t> </a:t>
            </a:r>
            <a:r>
              <a:rPr lang="en-US" sz="2800" dirty="0" err="1" smtClean="0"/>
              <a:t>cơ</a:t>
            </a:r>
            <a:r>
              <a:rPr lang="en-US" sz="2800" dirty="0" smtClean="0"/>
              <a:t> </a:t>
            </a:r>
            <a:r>
              <a:rPr lang="en-US" sz="2800" dirty="0" err="1" smtClean="0"/>
              <a:t>tim</a:t>
            </a:r>
            <a:r>
              <a:rPr lang="en-US" sz="2800" dirty="0" smtClean="0"/>
              <a:t> (</a:t>
            </a:r>
            <a:r>
              <a:rPr lang="en-US" sz="2800" dirty="0" err="1" smtClean="0"/>
              <a:t>bên</a:t>
            </a:r>
            <a:r>
              <a:rPr lang="en-US" sz="2800" dirty="0" smtClean="0"/>
              <a:t> </a:t>
            </a:r>
            <a:r>
              <a:rPr lang="en-US" sz="2800" dirty="0" err="1" smtClean="0"/>
              <a:t>trái</a:t>
            </a:r>
            <a:r>
              <a:rPr lang="en-US" sz="2800" dirty="0" smtClean="0"/>
              <a:t>)</a:t>
            </a:r>
          </a:p>
          <a:p>
            <a:pPr marL="1068832" lvl="1" indent="-812800">
              <a:lnSpc>
                <a:spcPct val="90000"/>
              </a:lnSpc>
              <a:buFont typeface="+mj-lt"/>
              <a:buAutoNum type="arabicPeriod"/>
              <a:defRPr/>
            </a:pPr>
            <a:r>
              <a:rPr lang="en-US" sz="2800" dirty="0" err="1" smtClean="0"/>
              <a:t>Viêm</a:t>
            </a:r>
            <a:r>
              <a:rPr lang="en-US" sz="2800" dirty="0" smtClean="0"/>
              <a:t> </a:t>
            </a:r>
            <a:r>
              <a:rPr lang="en-US" sz="2800" dirty="0" err="1" smtClean="0"/>
              <a:t>loét</a:t>
            </a:r>
            <a:r>
              <a:rPr lang="en-US" sz="2800" dirty="0" smtClean="0"/>
              <a:t> </a:t>
            </a:r>
            <a:r>
              <a:rPr lang="en-US" sz="2800" dirty="0" err="1" smtClean="0"/>
              <a:t>dạ</a:t>
            </a:r>
            <a:r>
              <a:rPr lang="en-US" sz="2800" dirty="0" smtClean="0"/>
              <a:t> </a:t>
            </a:r>
            <a:r>
              <a:rPr lang="en-US" sz="2800" dirty="0" err="1" smtClean="0"/>
              <a:t>dày</a:t>
            </a:r>
            <a:r>
              <a:rPr lang="en-US" sz="2800" dirty="0" smtClean="0"/>
              <a:t> – </a:t>
            </a:r>
            <a:r>
              <a:rPr lang="en-US" sz="2800" dirty="0" err="1" smtClean="0"/>
              <a:t>tá</a:t>
            </a:r>
            <a:r>
              <a:rPr lang="en-US" sz="2800" dirty="0" smtClean="0"/>
              <a:t> </a:t>
            </a:r>
            <a:r>
              <a:rPr lang="en-US" sz="2800" dirty="0" err="1" smtClean="0"/>
              <a:t>tràng</a:t>
            </a:r>
            <a:r>
              <a:rPr lang="en-US" sz="2800" dirty="0" smtClean="0"/>
              <a:t> (</a:t>
            </a:r>
            <a:r>
              <a:rPr lang="en-US" sz="2800" dirty="0" err="1" smtClean="0"/>
              <a:t>mặt</a:t>
            </a:r>
            <a:r>
              <a:rPr lang="en-US" sz="2800" dirty="0" smtClean="0"/>
              <a:t> </a:t>
            </a:r>
            <a:r>
              <a:rPr lang="en-US" sz="2800" dirty="0" err="1" smtClean="0"/>
              <a:t>sau</a:t>
            </a:r>
            <a:r>
              <a:rPr lang="en-US" sz="2800" dirty="0" smtClean="0"/>
              <a:t>)</a:t>
            </a:r>
          </a:p>
          <a:p>
            <a:pPr marL="1068832" lvl="1" indent="-812800">
              <a:lnSpc>
                <a:spcPct val="90000"/>
              </a:lnSpc>
              <a:buFont typeface="+mj-lt"/>
              <a:buAutoNum type="arabicPeriod"/>
              <a:defRPr/>
            </a:pPr>
            <a:r>
              <a:rPr lang="en-US" sz="2800" dirty="0" err="1" smtClean="0"/>
              <a:t>Viêm</a:t>
            </a:r>
            <a:r>
              <a:rPr lang="en-US" sz="2800" dirty="0" smtClean="0"/>
              <a:t> </a:t>
            </a:r>
            <a:r>
              <a:rPr lang="en-US" sz="2800" dirty="0" err="1" smtClean="0"/>
              <a:t>đại</a:t>
            </a:r>
            <a:r>
              <a:rPr lang="en-US" sz="2800" dirty="0" smtClean="0"/>
              <a:t> </a:t>
            </a:r>
            <a:r>
              <a:rPr lang="en-US" sz="2800" dirty="0" err="1" smtClean="0"/>
              <a:t>tràng</a:t>
            </a:r>
            <a:r>
              <a:rPr lang="en-US" sz="2800" dirty="0" smtClean="0"/>
              <a:t> co </a:t>
            </a:r>
            <a:r>
              <a:rPr lang="en-US" sz="2800" dirty="0" err="1" smtClean="0"/>
              <a:t>thắt</a:t>
            </a:r>
            <a:endParaRPr lang="en-US" sz="2800" dirty="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err="1" smtClean="0"/>
              <a:t>Chẩn</a:t>
            </a:r>
            <a:r>
              <a:rPr lang="en-US" dirty="0" smtClean="0"/>
              <a:t> </a:t>
            </a:r>
            <a:r>
              <a:rPr lang="en-US" dirty="0" err="1" smtClean="0"/>
              <a:t>đoán</a:t>
            </a:r>
            <a:r>
              <a:rPr lang="en-US" dirty="0" smtClean="0"/>
              <a:t> </a:t>
            </a:r>
            <a:r>
              <a:rPr lang="en-US" sz="3200" dirty="0" smtClean="0"/>
              <a:t>(</a:t>
            </a:r>
            <a:r>
              <a:rPr lang="en-US" sz="3200" dirty="0" err="1" smtClean="0"/>
              <a:t>tiếp</a:t>
            </a:r>
            <a:r>
              <a:rPr lang="en-US" sz="3200" dirty="0" smtClean="0"/>
              <a:t> </a:t>
            </a:r>
            <a:r>
              <a:rPr lang="en-US" sz="3200" dirty="0" err="1" smtClean="0"/>
              <a:t>theo</a:t>
            </a:r>
            <a:r>
              <a:rPr lang="en-US" sz="3200" dirty="0" smtClean="0"/>
              <a:t>)</a:t>
            </a:r>
          </a:p>
        </p:txBody>
      </p:sp>
      <p:sp>
        <p:nvSpPr>
          <p:cNvPr id="84995" name="Rectangle 3"/>
          <p:cNvSpPr>
            <a:spLocks noGrp="1" noChangeArrowheads="1"/>
          </p:cNvSpPr>
          <p:nvPr>
            <p:ph idx="1"/>
          </p:nvPr>
        </p:nvSpPr>
        <p:spPr>
          <a:xfrm>
            <a:off x="990600" y="1676400"/>
            <a:ext cx="7543800" cy="4530725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en-US" sz="3200" dirty="0" smtClean="0">
                <a:solidFill>
                  <a:srgbClr val="00B0F0"/>
                </a:solidFill>
              </a:rPr>
              <a:t>III. </a:t>
            </a:r>
            <a:r>
              <a:rPr lang="en-US" sz="3200" dirty="0" err="1" smtClean="0">
                <a:solidFill>
                  <a:srgbClr val="00B0F0"/>
                </a:solidFill>
              </a:rPr>
              <a:t>Chẩn</a:t>
            </a:r>
            <a:r>
              <a:rPr lang="en-US" sz="3200" dirty="0" smtClean="0">
                <a:solidFill>
                  <a:srgbClr val="00B0F0"/>
                </a:solidFill>
              </a:rPr>
              <a:t> </a:t>
            </a:r>
            <a:r>
              <a:rPr lang="en-US" sz="3200" dirty="0" err="1" smtClean="0">
                <a:solidFill>
                  <a:srgbClr val="00B0F0"/>
                </a:solidFill>
              </a:rPr>
              <a:t>đoán</a:t>
            </a:r>
            <a:r>
              <a:rPr lang="en-US" sz="3200" dirty="0" smtClean="0">
                <a:solidFill>
                  <a:srgbClr val="00B0F0"/>
                </a:solidFill>
              </a:rPr>
              <a:t> </a:t>
            </a:r>
            <a:r>
              <a:rPr lang="en-US" sz="3200" dirty="0" err="1" smtClean="0">
                <a:solidFill>
                  <a:srgbClr val="00B0F0"/>
                </a:solidFill>
              </a:rPr>
              <a:t>thể</a:t>
            </a:r>
            <a:r>
              <a:rPr lang="en-US" sz="3200" dirty="0" smtClean="0">
                <a:solidFill>
                  <a:srgbClr val="00B0F0"/>
                </a:solidFill>
              </a:rPr>
              <a:t> </a:t>
            </a:r>
            <a:r>
              <a:rPr lang="en-US" sz="3200" dirty="0" err="1" smtClean="0">
                <a:solidFill>
                  <a:srgbClr val="00B0F0"/>
                </a:solidFill>
              </a:rPr>
              <a:t>lâm</a:t>
            </a:r>
            <a:r>
              <a:rPr lang="en-US" sz="3200" dirty="0" smtClean="0">
                <a:solidFill>
                  <a:srgbClr val="00B0F0"/>
                </a:solidFill>
              </a:rPr>
              <a:t> </a:t>
            </a:r>
            <a:r>
              <a:rPr lang="en-US" sz="3200" dirty="0" err="1" smtClean="0">
                <a:solidFill>
                  <a:srgbClr val="00B0F0"/>
                </a:solidFill>
              </a:rPr>
              <a:t>sàng</a:t>
            </a:r>
            <a:r>
              <a:rPr lang="en-US" sz="3200" dirty="0" smtClean="0">
                <a:solidFill>
                  <a:srgbClr val="00B0F0"/>
                </a:solidFill>
              </a:rPr>
              <a:t>: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en-US" sz="2800" dirty="0" smtClean="0"/>
              <a:t>	</a:t>
            </a:r>
            <a:r>
              <a:rPr lang="en-US" sz="2800" dirty="0" smtClean="0">
                <a:solidFill>
                  <a:srgbClr val="00FF00"/>
                </a:solidFill>
              </a:rPr>
              <a:t>1. CĐQT </a:t>
            </a:r>
            <a:r>
              <a:rPr lang="en-US" sz="2800" dirty="0" err="1" smtClean="0">
                <a:solidFill>
                  <a:srgbClr val="00FF00"/>
                </a:solidFill>
              </a:rPr>
              <a:t>vô</a:t>
            </a:r>
            <a:r>
              <a:rPr lang="en-US" sz="2800" dirty="0" smtClean="0">
                <a:solidFill>
                  <a:srgbClr val="00FF00"/>
                </a:solidFill>
              </a:rPr>
              <a:t> </a:t>
            </a:r>
            <a:r>
              <a:rPr lang="en-US" sz="2800" dirty="0" err="1" smtClean="0">
                <a:solidFill>
                  <a:srgbClr val="00FF00"/>
                </a:solidFill>
              </a:rPr>
              <a:t>niệu</a:t>
            </a:r>
            <a:r>
              <a:rPr lang="en-US" sz="2800" dirty="0" smtClean="0">
                <a:solidFill>
                  <a:srgbClr val="00FF00"/>
                </a:solidFill>
              </a:rPr>
              <a:t>:</a:t>
            </a:r>
            <a:r>
              <a:rPr lang="en-US" sz="2800" dirty="0" smtClean="0"/>
              <a:t> 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en-US" sz="2800" dirty="0" smtClean="0"/>
              <a:t>		* </a:t>
            </a:r>
            <a:r>
              <a:rPr lang="en-US" sz="2800" dirty="0" err="1" smtClean="0"/>
              <a:t>thận</a:t>
            </a:r>
            <a:r>
              <a:rPr lang="en-US" sz="2800" dirty="0" smtClean="0"/>
              <a:t> </a:t>
            </a:r>
            <a:r>
              <a:rPr lang="en-US" sz="2800" dirty="0" err="1" smtClean="0"/>
              <a:t>độc</a:t>
            </a:r>
            <a:r>
              <a:rPr lang="en-US" sz="2800" dirty="0" smtClean="0"/>
              <a:t> </a:t>
            </a:r>
            <a:r>
              <a:rPr lang="en-US" sz="2800" dirty="0" err="1" smtClean="0"/>
              <a:t>nhất</a:t>
            </a:r>
            <a:endParaRPr lang="en-US" sz="2800" dirty="0" smtClean="0"/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en-US" sz="2800" dirty="0" smtClean="0"/>
              <a:t>		* </a:t>
            </a:r>
            <a:r>
              <a:rPr lang="en-US" sz="2800" dirty="0" err="1" smtClean="0"/>
              <a:t>sỏi</a:t>
            </a:r>
            <a:r>
              <a:rPr lang="en-US" sz="2800" dirty="0" smtClean="0"/>
              <a:t> </a:t>
            </a:r>
            <a:r>
              <a:rPr lang="en-US" sz="2800" dirty="0" err="1" smtClean="0"/>
              <a:t>niệu</a:t>
            </a:r>
            <a:r>
              <a:rPr lang="en-US" sz="2800" dirty="0" smtClean="0"/>
              <a:t> </a:t>
            </a:r>
            <a:r>
              <a:rPr lang="en-US" sz="2800" dirty="0" err="1" smtClean="0"/>
              <a:t>quản</a:t>
            </a:r>
            <a:r>
              <a:rPr lang="en-US" sz="2800" dirty="0" smtClean="0"/>
              <a:t> 2 </a:t>
            </a:r>
            <a:r>
              <a:rPr lang="en-US" sz="2800" dirty="0" err="1" smtClean="0"/>
              <a:t>bên</a:t>
            </a:r>
            <a:endParaRPr lang="en-US" sz="2800" dirty="0" smtClean="0"/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en-US" sz="2800" dirty="0" smtClean="0"/>
              <a:t>		* </a:t>
            </a:r>
            <a:r>
              <a:rPr lang="en-US" sz="2800" dirty="0" err="1" smtClean="0"/>
              <a:t>phản</a:t>
            </a:r>
            <a:r>
              <a:rPr lang="en-US" sz="2800" dirty="0" smtClean="0"/>
              <a:t> </a:t>
            </a:r>
            <a:r>
              <a:rPr lang="en-US" sz="2800" dirty="0" err="1" smtClean="0"/>
              <a:t>xạ</a:t>
            </a:r>
            <a:r>
              <a:rPr lang="en-US" sz="2800" dirty="0" smtClean="0"/>
              <a:t> </a:t>
            </a:r>
            <a:r>
              <a:rPr lang="en-US" sz="2800" dirty="0" err="1" smtClean="0"/>
              <a:t>bên</a:t>
            </a:r>
            <a:r>
              <a:rPr lang="en-US" sz="2800" dirty="0" smtClean="0"/>
              <a:t> </a:t>
            </a:r>
            <a:r>
              <a:rPr lang="en-US" sz="2800" dirty="0" err="1" smtClean="0"/>
              <a:t>đối</a:t>
            </a:r>
            <a:r>
              <a:rPr lang="en-US" sz="2800" dirty="0" smtClean="0"/>
              <a:t> </a:t>
            </a:r>
            <a:r>
              <a:rPr lang="en-US" sz="2800" dirty="0" err="1" smtClean="0"/>
              <a:t>diện</a:t>
            </a:r>
            <a:endParaRPr lang="en-US" sz="2800" dirty="0" smtClean="0"/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en-US" sz="2800" dirty="0" smtClean="0"/>
              <a:t>	</a:t>
            </a:r>
            <a:r>
              <a:rPr lang="en-US" sz="2800" dirty="0" smtClean="0">
                <a:solidFill>
                  <a:srgbClr val="00FF00"/>
                </a:solidFill>
              </a:rPr>
              <a:t>2. CĐQT/</a:t>
            </a:r>
            <a:r>
              <a:rPr lang="en-US" sz="2800" dirty="0" err="1" smtClean="0">
                <a:solidFill>
                  <a:srgbClr val="00FF00"/>
                </a:solidFill>
              </a:rPr>
              <a:t>có</a:t>
            </a:r>
            <a:r>
              <a:rPr lang="en-US" sz="2800" dirty="0" smtClean="0">
                <a:solidFill>
                  <a:srgbClr val="00FF00"/>
                </a:solidFill>
              </a:rPr>
              <a:t> </a:t>
            </a:r>
            <a:r>
              <a:rPr lang="en-US" sz="2800" dirty="0" err="1" smtClean="0">
                <a:solidFill>
                  <a:srgbClr val="00FF00"/>
                </a:solidFill>
              </a:rPr>
              <a:t>thai</a:t>
            </a:r>
            <a:r>
              <a:rPr lang="en-US" sz="2800" dirty="0" smtClean="0">
                <a:solidFill>
                  <a:srgbClr val="00FF00"/>
                </a:solidFill>
              </a:rPr>
              <a:t>:</a:t>
            </a:r>
            <a:r>
              <a:rPr lang="en-US" sz="2800" dirty="0" smtClean="0"/>
              <a:t> </a:t>
            </a:r>
            <a:r>
              <a:rPr lang="en-US" sz="2800" dirty="0" err="1" smtClean="0"/>
              <a:t>không</a:t>
            </a:r>
            <a:r>
              <a:rPr lang="en-US" sz="2800" dirty="0" smtClean="0"/>
              <a:t> </a:t>
            </a:r>
            <a:r>
              <a:rPr lang="en-US" sz="2800" dirty="0" err="1" smtClean="0"/>
              <a:t>chụp</a:t>
            </a:r>
            <a:r>
              <a:rPr lang="en-US" sz="2800" dirty="0" smtClean="0"/>
              <a:t> KUB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en-US" sz="2800" dirty="0" smtClean="0"/>
              <a:t>	</a:t>
            </a:r>
            <a:r>
              <a:rPr lang="en-US" sz="2800" dirty="0" smtClean="0">
                <a:solidFill>
                  <a:srgbClr val="00FF00"/>
                </a:solidFill>
              </a:rPr>
              <a:t>3. CĐQT </a:t>
            </a:r>
            <a:r>
              <a:rPr lang="en-US" sz="2800" dirty="0" err="1" smtClean="0">
                <a:solidFill>
                  <a:srgbClr val="00FF00"/>
                </a:solidFill>
              </a:rPr>
              <a:t>viêm</a:t>
            </a:r>
            <a:r>
              <a:rPr lang="en-US" sz="2800" dirty="0" smtClean="0">
                <a:solidFill>
                  <a:srgbClr val="00FF00"/>
                </a:solidFill>
              </a:rPr>
              <a:t> </a:t>
            </a:r>
            <a:r>
              <a:rPr lang="en-US" sz="2800" dirty="0" err="1" smtClean="0">
                <a:solidFill>
                  <a:srgbClr val="00FF00"/>
                </a:solidFill>
              </a:rPr>
              <a:t>thận</a:t>
            </a:r>
            <a:r>
              <a:rPr lang="en-US" sz="2800" dirty="0" smtClean="0">
                <a:solidFill>
                  <a:srgbClr val="00FF00"/>
                </a:solidFill>
              </a:rPr>
              <a:t> – </a:t>
            </a:r>
            <a:r>
              <a:rPr lang="en-US" sz="2800" dirty="0" err="1" smtClean="0">
                <a:solidFill>
                  <a:srgbClr val="00FF00"/>
                </a:solidFill>
              </a:rPr>
              <a:t>bể</a:t>
            </a:r>
            <a:r>
              <a:rPr lang="en-US" sz="2800" dirty="0" smtClean="0">
                <a:solidFill>
                  <a:srgbClr val="00FF00"/>
                </a:solidFill>
              </a:rPr>
              <a:t> </a:t>
            </a:r>
            <a:r>
              <a:rPr lang="en-US" sz="2800" dirty="0" err="1" smtClean="0">
                <a:solidFill>
                  <a:srgbClr val="00FF00"/>
                </a:solidFill>
              </a:rPr>
              <a:t>thận</a:t>
            </a:r>
            <a:r>
              <a:rPr lang="en-US" sz="2800" dirty="0" smtClean="0">
                <a:solidFill>
                  <a:srgbClr val="00FF00"/>
                </a:solidFill>
              </a:rPr>
              <a:t> </a:t>
            </a:r>
            <a:r>
              <a:rPr lang="en-US" sz="2800" dirty="0" err="1" smtClean="0">
                <a:solidFill>
                  <a:srgbClr val="00FF00"/>
                </a:solidFill>
              </a:rPr>
              <a:t>cấp</a:t>
            </a:r>
            <a:r>
              <a:rPr lang="en-US" sz="2800" dirty="0" smtClean="0">
                <a:solidFill>
                  <a:srgbClr val="00FF00"/>
                </a:solidFill>
              </a:rPr>
              <a:t>: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en-US" sz="2800" dirty="0" smtClean="0"/>
              <a:t>		* </a:t>
            </a:r>
            <a:r>
              <a:rPr lang="en-US" sz="2800" dirty="0" err="1" smtClean="0"/>
              <a:t>giải</a:t>
            </a:r>
            <a:r>
              <a:rPr lang="en-US" sz="2800" dirty="0" smtClean="0"/>
              <a:t> </a:t>
            </a:r>
            <a:r>
              <a:rPr lang="en-US" sz="2800" dirty="0" err="1" smtClean="0"/>
              <a:t>phóng</a:t>
            </a:r>
            <a:r>
              <a:rPr lang="en-US" sz="2800" dirty="0" smtClean="0"/>
              <a:t> </a:t>
            </a:r>
            <a:r>
              <a:rPr lang="en-US" sz="2800" dirty="0" err="1" smtClean="0"/>
              <a:t>bế</a:t>
            </a:r>
            <a:r>
              <a:rPr lang="en-US" sz="2800" dirty="0" smtClean="0"/>
              <a:t> </a:t>
            </a:r>
            <a:r>
              <a:rPr lang="en-US" sz="2800" dirty="0" err="1" smtClean="0"/>
              <a:t>tắc</a:t>
            </a:r>
            <a:r>
              <a:rPr lang="en-US" sz="2800" dirty="0" smtClean="0"/>
              <a:t> </a:t>
            </a:r>
            <a:r>
              <a:rPr lang="en-US" sz="2800" dirty="0" err="1" smtClean="0"/>
              <a:t>cấp</a:t>
            </a:r>
            <a:r>
              <a:rPr lang="en-US" sz="2800" dirty="0" smtClean="0"/>
              <a:t> </a:t>
            </a:r>
            <a:r>
              <a:rPr lang="en-US" sz="2800" dirty="0" err="1" smtClean="0"/>
              <a:t>cứu</a:t>
            </a:r>
            <a:endParaRPr lang="en-US" sz="2800" dirty="0" smtClean="0"/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en-US" sz="2800" dirty="0" smtClean="0"/>
              <a:t>		* </a:t>
            </a:r>
            <a:r>
              <a:rPr lang="en-US" sz="2800" dirty="0" err="1" smtClean="0"/>
              <a:t>kháng</a:t>
            </a:r>
            <a:r>
              <a:rPr lang="en-US" sz="2800" dirty="0" smtClean="0"/>
              <a:t> </a:t>
            </a:r>
            <a:r>
              <a:rPr lang="en-US" sz="2800" dirty="0" err="1" smtClean="0"/>
              <a:t>sinh</a:t>
            </a:r>
            <a:r>
              <a:rPr lang="en-US" sz="2800" dirty="0" smtClean="0"/>
              <a:t> </a:t>
            </a:r>
            <a:r>
              <a:rPr lang="en-US" sz="2800" dirty="0" err="1" smtClean="0"/>
              <a:t>phối</a:t>
            </a:r>
            <a:r>
              <a:rPr lang="en-US" sz="2800" dirty="0" smtClean="0"/>
              <a:t> </a:t>
            </a:r>
            <a:r>
              <a:rPr lang="en-US" sz="2800" dirty="0" err="1" smtClean="0"/>
              <a:t>hợp</a:t>
            </a:r>
            <a:r>
              <a:rPr lang="en-US" sz="2800" dirty="0" smtClean="0"/>
              <a:t> </a:t>
            </a:r>
            <a:r>
              <a:rPr lang="en-US" sz="2800" dirty="0" err="1" smtClean="0"/>
              <a:t>đường</a:t>
            </a:r>
            <a:r>
              <a:rPr lang="en-US" sz="2800" dirty="0" smtClean="0"/>
              <a:t> </a:t>
            </a:r>
            <a:r>
              <a:rPr lang="en-US" sz="2800" dirty="0" err="1" smtClean="0"/>
              <a:t>tiêm</a:t>
            </a:r>
            <a:r>
              <a:rPr lang="en-US" sz="2800" dirty="0" smtClean="0"/>
              <a:t> 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ĐIỀU TRỊ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295400" y="1524000"/>
            <a:ext cx="7315200" cy="4525963"/>
          </a:xfrm>
        </p:spPr>
        <p:txBody>
          <a:bodyPr>
            <a:normAutofit/>
          </a:bodyPr>
          <a:lstStyle/>
          <a:p>
            <a:pPr>
              <a:buNone/>
              <a:defRPr/>
            </a:pPr>
            <a:r>
              <a:rPr lang="en-US" sz="3200" b="1" u="sng" dirty="0" err="1" smtClean="0">
                <a:solidFill>
                  <a:srgbClr val="00FF00"/>
                </a:solidFill>
              </a:rPr>
              <a:t>Nguyên</a:t>
            </a:r>
            <a:r>
              <a:rPr lang="en-US" sz="3200" b="1" u="sng" dirty="0" smtClean="0">
                <a:solidFill>
                  <a:srgbClr val="00FF00"/>
                </a:solidFill>
              </a:rPr>
              <a:t> </a:t>
            </a:r>
            <a:r>
              <a:rPr lang="en-US" sz="3200" b="1" u="sng" dirty="0" err="1" smtClean="0">
                <a:solidFill>
                  <a:srgbClr val="00FF00"/>
                </a:solidFill>
              </a:rPr>
              <a:t>tắc</a:t>
            </a:r>
            <a:r>
              <a:rPr lang="en-US" sz="3200" b="1" u="sng" dirty="0" smtClean="0">
                <a:solidFill>
                  <a:srgbClr val="00FF00"/>
                </a:solidFill>
              </a:rPr>
              <a:t>:</a:t>
            </a:r>
          </a:p>
          <a:p>
            <a:pPr>
              <a:buNone/>
              <a:defRPr/>
            </a:pPr>
            <a:r>
              <a:rPr lang="en-US" dirty="0" smtClean="0"/>
              <a:t>	</a:t>
            </a:r>
            <a:r>
              <a:rPr lang="en-US" dirty="0" smtClean="0">
                <a:solidFill>
                  <a:schemeClr val="hlink"/>
                </a:solidFill>
              </a:rPr>
              <a:t>- </a:t>
            </a:r>
            <a:r>
              <a:rPr lang="en-US" dirty="0" err="1" smtClean="0">
                <a:solidFill>
                  <a:schemeClr val="hlink"/>
                </a:solidFill>
              </a:rPr>
              <a:t>Nội</a:t>
            </a:r>
            <a:r>
              <a:rPr lang="en-US" dirty="0" smtClean="0">
                <a:solidFill>
                  <a:schemeClr val="hlink"/>
                </a:solidFill>
              </a:rPr>
              <a:t> </a:t>
            </a:r>
            <a:r>
              <a:rPr lang="en-US" dirty="0" err="1" smtClean="0">
                <a:solidFill>
                  <a:schemeClr val="hlink"/>
                </a:solidFill>
              </a:rPr>
              <a:t>khoa</a:t>
            </a:r>
            <a:r>
              <a:rPr lang="en-US" dirty="0" smtClean="0"/>
              <a:t> </a:t>
            </a:r>
          </a:p>
          <a:p>
            <a:pPr>
              <a:buNone/>
              <a:defRPr/>
            </a:pPr>
            <a:r>
              <a:rPr lang="en-US" dirty="0" smtClean="0"/>
              <a:t>		* </a:t>
            </a:r>
            <a:r>
              <a:rPr lang="en-US" dirty="0" err="1" smtClean="0"/>
              <a:t>Cấp</a:t>
            </a:r>
            <a:r>
              <a:rPr lang="en-US" dirty="0" smtClean="0"/>
              <a:t> </a:t>
            </a:r>
            <a:r>
              <a:rPr lang="en-US" dirty="0" err="1" smtClean="0"/>
              <a:t>cứu</a:t>
            </a:r>
            <a:r>
              <a:rPr lang="en-US" dirty="0" smtClean="0"/>
              <a:t>: </a:t>
            </a:r>
            <a:r>
              <a:rPr lang="en-US" dirty="0" err="1" smtClean="0">
                <a:latin typeface="VNI-Times" pitchFamily="2" charset="0"/>
              </a:rPr>
              <a:t>tieâm</a:t>
            </a:r>
            <a:r>
              <a:rPr lang="en-US" dirty="0" smtClean="0">
                <a:latin typeface="VNI-Times" pitchFamily="2" charset="0"/>
              </a:rPr>
              <a:t> </a:t>
            </a:r>
            <a:r>
              <a:rPr lang="en-US" dirty="0" err="1" smtClean="0">
                <a:latin typeface="VNI-Times" pitchFamily="2" charset="0"/>
              </a:rPr>
              <a:t>giaûm</a:t>
            </a:r>
            <a:r>
              <a:rPr lang="en-US" dirty="0" smtClean="0">
                <a:latin typeface="VNI-Times" pitchFamily="2" charset="0"/>
              </a:rPr>
              <a:t> co </a:t>
            </a:r>
            <a:r>
              <a:rPr lang="en-US" dirty="0" err="1" smtClean="0">
                <a:latin typeface="VNI-Times" pitchFamily="2" charset="0"/>
              </a:rPr>
              <a:t>thaét</a:t>
            </a:r>
            <a:r>
              <a:rPr lang="en-US" dirty="0" smtClean="0">
                <a:latin typeface="VNI-Times" pitchFamily="2" charset="0"/>
              </a:rPr>
              <a:t> + NSAIDs</a:t>
            </a:r>
          </a:p>
          <a:p>
            <a:pPr>
              <a:buNone/>
              <a:defRPr/>
            </a:pPr>
            <a:r>
              <a:rPr lang="en-US" dirty="0" smtClean="0"/>
              <a:t>		* </a:t>
            </a:r>
            <a:r>
              <a:rPr lang="en-US" dirty="0" err="1" smtClean="0"/>
              <a:t>Duy</a:t>
            </a:r>
            <a:r>
              <a:rPr lang="en-US" dirty="0" smtClean="0"/>
              <a:t> </a:t>
            </a:r>
            <a:r>
              <a:rPr lang="en-US" dirty="0" err="1" smtClean="0"/>
              <a:t>trì</a:t>
            </a:r>
            <a:r>
              <a:rPr lang="en-US" dirty="0" smtClean="0"/>
              <a:t>: </a:t>
            </a:r>
            <a:r>
              <a:rPr lang="en-US" dirty="0" err="1" smtClean="0">
                <a:latin typeface="VNI-Times" pitchFamily="2" charset="0"/>
              </a:rPr>
              <a:t>uoáng</a:t>
            </a:r>
            <a:r>
              <a:rPr lang="en-US" dirty="0" smtClean="0">
                <a:latin typeface="VNI-Times" pitchFamily="2" charset="0"/>
              </a:rPr>
              <a:t> 3 – 7 </a:t>
            </a:r>
            <a:r>
              <a:rPr lang="en-US" dirty="0" err="1" smtClean="0">
                <a:latin typeface="VNI-Times" pitchFamily="2" charset="0"/>
              </a:rPr>
              <a:t>ngaøy</a:t>
            </a:r>
            <a:endParaRPr lang="en-US" dirty="0" smtClean="0">
              <a:latin typeface="VNI-Times" pitchFamily="2" charset="0"/>
            </a:endParaRPr>
          </a:p>
          <a:p>
            <a:pPr>
              <a:buNone/>
              <a:defRPr/>
            </a:pPr>
            <a:r>
              <a:rPr lang="en-US" dirty="0" smtClean="0"/>
              <a:t>	</a:t>
            </a:r>
            <a:r>
              <a:rPr lang="en-US" dirty="0" smtClean="0">
                <a:solidFill>
                  <a:schemeClr val="hlink"/>
                </a:solidFill>
              </a:rPr>
              <a:t>- </a:t>
            </a:r>
            <a:r>
              <a:rPr lang="en-US" dirty="0" err="1" smtClean="0">
                <a:solidFill>
                  <a:schemeClr val="hlink"/>
                </a:solidFill>
              </a:rPr>
              <a:t>Ngoại</a:t>
            </a:r>
            <a:r>
              <a:rPr lang="en-US" dirty="0" smtClean="0">
                <a:solidFill>
                  <a:schemeClr val="hlink"/>
                </a:solidFill>
              </a:rPr>
              <a:t> </a:t>
            </a:r>
            <a:r>
              <a:rPr lang="en-US" dirty="0" err="1" smtClean="0">
                <a:solidFill>
                  <a:schemeClr val="hlink"/>
                </a:solidFill>
              </a:rPr>
              <a:t>khoa</a:t>
            </a:r>
            <a:r>
              <a:rPr lang="en-US" dirty="0" smtClean="0">
                <a:solidFill>
                  <a:schemeClr val="hlink"/>
                </a:solidFill>
              </a:rPr>
              <a:t>:</a:t>
            </a:r>
            <a:r>
              <a:rPr lang="en-US" dirty="0" smtClean="0"/>
              <a:t> </a:t>
            </a:r>
          </a:p>
          <a:p>
            <a:pPr>
              <a:buNone/>
              <a:defRPr/>
            </a:pPr>
            <a:r>
              <a:rPr lang="en-US" dirty="0" smtClean="0">
                <a:latin typeface="VNI-Times" pitchFamily="2" charset="0"/>
              </a:rPr>
              <a:t>		* </a:t>
            </a:r>
            <a:r>
              <a:rPr lang="en-US" dirty="0" err="1" smtClean="0">
                <a:latin typeface="VNI-Times" pitchFamily="2" charset="0"/>
              </a:rPr>
              <a:t>Laáy</a:t>
            </a:r>
            <a:r>
              <a:rPr lang="en-US" dirty="0" smtClean="0">
                <a:latin typeface="VNI-Times" pitchFamily="2" charset="0"/>
              </a:rPr>
              <a:t> </a:t>
            </a:r>
            <a:r>
              <a:rPr lang="en-US" dirty="0" err="1" smtClean="0">
                <a:latin typeface="VNI-Times" pitchFamily="2" charset="0"/>
              </a:rPr>
              <a:t>soûi</a:t>
            </a:r>
            <a:r>
              <a:rPr lang="en-US" dirty="0" smtClean="0">
                <a:latin typeface="VNI-Times" pitchFamily="2" charset="0"/>
              </a:rPr>
              <a:t>, </a:t>
            </a:r>
          </a:p>
          <a:p>
            <a:pPr>
              <a:buNone/>
              <a:defRPr/>
            </a:pPr>
            <a:r>
              <a:rPr lang="en-US" dirty="0" smtClean="0">
                <a:latin typeface="VNI-Times" pitchFamily="2" charset="0"/>
              </a:rPr>
              <a:t>		* </a:t>
            </a:r>
            <a:r>
              <a:rPr lang="en-US" dirty="0" err="1" smtClean="0">
                <a:latin typeface="VNI-Times" pitchFamily="2" charset="0"/>
              </a:rPr>
              <a:t>Giaûi</a:t>
            </a:r>
            <a:r>
              <a:rPr lang="en-US" dirty="0" smtClean="0">
                <a:latin typeface="VNI-Times" pitchFamily="2" charset="0"/>
              </a:rPr>
              <a:t> </a:t>
            </a:r>
            <a:r>
              <a:rPr lang="en-US" dirty="0" err="1" smtClean="0">
                <a:latin typeface="VNI-Times" pitchFamily="2" charset="0"/>
              </a:rPr>
              <a:t>phoùng</a:t>
            </a:r>
            <a:r>
              <a:rPr lang="en-US" dirty="0" smtClean="0">
                <a:latin typeface="VNI-Times" pitchFamily="2" charset="0"/>
              </a:rPr>
              <a:t> </a:t>
            </a:r>
            <a:r>
              <a:rPr lang="en-US" dirty="0" err="1" smtClean="0">
                <a:latin typeface="VNI-Times" pitchFamily="2" charset="0"/>
              </a:rPr>
              <a:t>beá</a:t>
            </a:r>
            <a:r>
              <a:rPr lang="en-US" dirty="0" smtClean="0">
                <a:latin typeface="VNI-Times" pitchFamily="2" charset="0"/>
              </a:rPr>
              <a:t> </a:t>
            </a:r>
            <a:r>
              <a:rPr lang="en-US" dirty="0" err="1" smtClean="0">
                <a:latin typeface="VNI-Times" pitchFamily="2" charset="0"/>
              </a:rPr>
              <a:t>taéc</a:t>
            </a:r>
            <a:endParaRPr lang="en-US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457200" y="457200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err="1" smtClean="0">
                <a:solidFill>
                  <a:schemeClr val="hlink"/>
                </a:solidFill>
              </a:rPr>
              <a:t>Điều</a:t>
            </a:r>
            <a:r>
              <a:rPr lang="en-US" dirty="0" smtClean="0">
                <a:solidFill>
                  <a:schemeClr val="hlink"/>
                </a:solidFill>
              </a:rPr>
              <a:t> </a:t>
            </a:r>
            <a:r>
              <a:rPr lang="en-US" dirty="0" err="1" smtClean="0">
                <a:solidFill>
                  <a:schemeClr val="hlink"/>
                </a:solidFill>
              </a:rPr>
              <a:t>trị</a:t>
            </a:r>
            <a:r>
              <a:rPr lang="en-US" dirty="0" smtClean="0">
                <a:solidFill>
                  <a:schemeClr val="hlink"/>
                </a:solidFill>
              </a:rPr>
              <a:t> </a:t>
            </a:r>
            <a:r>
              <a:rPr lang="en-US" dirty="0" err="1" smtClean="0">
                <a:solidFill>
                  <a:schemeClr val="hlink"/>
                </a:solidFill>
              </a:rPr>
              <a:t>nội</a:t>
            </a:r>
            <a:r>
              <a:rPr lang="en-US" dirty="0" smtClean="0">
                <a:solidFill>
                  <a:schemeClr val="hlink"/>
                </a:solidFill>
              </a:rPr>
              <a:t> </a:t>
            </a:r>
            <a:r>
              <a:rPr lang="en-US" dirty="0" err="1" smtClean="0">
                <a:solidFill>
                  <a:schemeClr val="hlink"/>
                </a:solidFill>
              </a:rPr>
              <a:t>khoa</a:t>
            </a:r>
            <a:endParaRPr lang="en-US" dirty="0" smtClean="0">
              <a:solidFill>
                <a:schemeClr val="hlink"/>
              </a:solidFill>
            </a:endParaRPr>
          </a:p>
        </p:txBody>
      </p:sp>
      <p:sp>
        <p:nvSpPr>
          <p:cNvPr id="103427" name="Rectangle 3"/>
          <p:cNvSpPr>
            <a:spLocks noGrp="1" noChangeArrowheads="1"/>
          </p:cNvSpPr>
          <p:nvPr>
            <p:ph idx="1"/>
          </p:nvPr>
        </p:nvSpPr>
        <p:spPr>
          <a:xfrm>
            <a:off x="838200" y="1752600"/>
            <a:ext cx="7696200" cy="4114800"/>
          </a:xfrm>
        </p:spPr>
        <p:txBody>
          <a:bodyPr/>
          <a:lstStyle/>
          <a:p>
            <a:pPr eaLnBrk="1" hangingPunct="1">
              <a:defRPr/>
            </a:pPr>
            <a:r>
              <a:rPr lang="en-US" sz="2800" dirty="0" err="1" smtClean="0">
                <a:solidFill>
                  <a:srgbClr val="00FF00"/>
                </a:solidFill>
                <a:latin typeface="VNI-Times" pitchFamily="2" charset="0"/>
              </a:rPr>
              <a:t>Chæ</a:t>
            </a:r>
            <a:r>
              <a:rPr lang="en-US" sz="2800" dirty="0" smtClean="0">
                <a:solidFill>
                  <a:srgbClr val="00FF00"/>
                </a:solidFill>
                <a:latin typeface="VNI-Times" pitchFamily="2" charset="0"/>
              </a:rPr>
              <a:t> </a:t>
            </a:r>
            <a:r>
              <a:rPr lang="en-US" sz="2800" dirty="0" err="1" smtClean="0">
                <a:solidFill>
                  <a:srgbClr val="00FF00"/>
                </a:solidFill>
                <a:latin typeface="VNI-Times" pitchFamily="2" charset="0"/>
              </a:rPr>
              <a:t>ñònh</a:t>
            </a:r>
            <a:r>
              <a:rPr lang="en-US" sz="2800" dirty="0" smtClean="0">
                <a:solidFill>
                  <a:srgbClr val="00FF00"/>
                </a:solidFill>
                <a:latin typeface="VNI-Times" pitchFamily="2" charset="0"/>
              </a:rPr>
              <a:t>?</a:t>
            </a:r>
          </a:p>
          <a:p>
            <a:pPr lvl="1" eaLnBrk="1" hangingPunct="1">
              <a:defRPr/>
            </a:pPr>
            <a:r>
              <a:rPr lang="en-US" sz="2800" dirty="0" smtClean="0">
                <a:solidFill>
                  <a:schemeClr val="tx2"/>
                </a:solidFill>
                <a:latin typeface="VNI-Times" pitchFamily="2" charset="0"/>
              </a:rPr>
              <a:t>d &lt; 4mm, </a:t>
            </a:r>
            <a:r>
              <a:rPr lang="en-US" sz="2800" dirty="0" err="1" smtClean="0">
                <a:solidFill>
                  <a:schemeClr val="tx2"/>
                </a:solidFill>
                <a:latin typeface="VNI-Times" pitchFamily="2" charset="0"/>
              </a:rPr>
              <a:t>trôn</a:t>
            </a:r>
            <a:r>
              <a:rPr lang="en-US" sz="2800" dirty="0" smtClean="0">
                <a:solidFill>
                  <a:schemeClr val="tx2"/>
                </a:solidFill>
                <a:latin typeface="VNI-Times" pitchFamily="2" charset="0"/>
              </a:rPr>
              <a:t> </a:t>
            </a:r>
            <a:r>
              <a:rPr lang="en-US" sz="2800" dirty="0" err="1" smtClean="0">
                <a:solidFill>
                  <a:schemeClr val="tx2"/>
                </a:solidFill>
                <a:latin typeface="VNI-Times" pitchFamily="2" charset="0"/>
              </a:rPr>
              <a:t>laùng</a:t>
            </a:r>
            <a:r>
              <a:rPr lang="en-US" sz="2800" dirty="0" smtClean="0">
                <a:solidFill>
                  <a:schemeClr val="tx2"/>
                </a:solidFill>
                <a:latin typeface="VNI-Times" pitchFamily="2" charset="0"/>
              </a:rPr>
              <a:t> =&gt; 90% </a:t>
            </a:r>
            <a:r>
              <a:rPr lang="en-US" sz="2800" dirty="0" err="1" smtClean="0">
                <a:solidFill>
                  <a:schemeClr val="tx2"/>
                </a:solidFill>
                <a:latin typeface="VNI-Times" pitchFamily="2" charset="0"/>
              </a:rPr>
              <a:t>töï</a:t>
            </a:r>
            <a:r>
              <a:rPr lang="en-US" sz="2800" dirty="0" smtClean="0">
                <a:solidFill>
                  <a:schemeClr val="tx2"/>
                </a:solidFill>
                <a:latin typeface="VNI-Times" pitchFamily="2" charset="0"/>
              </a:rPr>
              <a:t> </a:t>
            </a:r>
            <a:r>
              <a:rPr lang="en-US" sz="2800" dirty="0" err="1" smtClean="0">
                <a:solidFill>
                  <a:schemeClr val="tx2"/>
                </a:solidFill>
                <a:latin typeface="VNI-Times" pitchFamily="2" charset="0"/>
              </a:rPr>
              <a:t>ra</a:t>
            </a:r>
            <a:endParaRPr lang="en-US" sz="2800" dirty="0" smtClean="0">
              <a:solidFill>
                <a:schemeClr val="tx2"/>
              </a:solidFill>
              <a:latin typeface="VNI-Times" pitchFamily="2" charset="0"/>
            </a:endParaRPr>
          </a:p>
          <a:p>
            <a:pPr lvl="1" eaLnBrk="1" hangingPunct="1">
              <a:defRPr/>
            </a:pPr>
            <a:r>
              <a:rPr lang="en-US" sz="2800" dirty="0" smtClean="0">
                <a:solidFill>
                  <a:schemeClr val="tx2"/>
                </a:solidFill>
                <a:latin typeface="VNI-Times" pitchFamily="2" charset="0"/>
              </a:rPr>
              <a:t>d &gt; 6mm =&gt; 20% </a:t>
            </a:r>
            <a:r>
              <a:rPr lang="en-US" sz="2800" dirty="0" err="1" smtClean="0">
                <a:solidFill>
                  <a:schemeClr val="tx2"/>
                </a:solidFill>
                <a:latin typeface="VNI-Times" pitchFamily="2" charset="0"/>
              </a:rPr>
              <a:t>töï</a:t>
            </a:r>
            <a:r>
              <a:rPr lang="en-US" sz="2800" dirty="0" smtClean="0">
                <a:solidFill>
                  <a:schemeClr val="tx2"/>
                </a:solidFill>
                <a:latin typeface="VNI-Times" pitchFamily="2" charset="0"/>
              </a:rPr>
              <a:t> </a:t>
            </a:r>
            <a:r>
              <a:rPr lang="en-US" sz="2800" dirty="0" err="1" smtClean="0">
                <a:solidFill>
                  <a:schemeClr val="tx2"/>
                </a:solidFill>
                <a:latin typeface="VNI-Times" pitchFamily="2" charset="0"/>
              </a:rPr>
              <a:t>ra</a:t>
            </a:r>
            <a:endParaRPr lang="en-US" sz="2800" dirty="0" smtClean="0">
              <a:solidFill>
                <a:schemeClr val="tx2"/>
              </a:solidFill>
              <a:latin typeface="VNI-Times" pitchFamily="2" charset="0"/>
            </a:endParaRPr>
          </a:p>
          <a:p>
            <a:pPr eaLnBrk="1" hangingPunct="1">
              <a:defRPr/>
            </a:pPr>
            <a:r>
              <a:rPr lang="en-US" sz="2800" dirty="0" err="1" smtClean="0">
                <a:solidFill>
                  <a:srgbClr val="00FF00"/>
                </a:solidFill>
                <a:latin typeface="VNI-Times" pitchFamily="2" charset="0"/>
              </a:rPr>
              <a:t>Kích</a:t>
            </a:r>
            <a:r>
              <a:rPr lang="en-US" sz="2800" dirty="0" smtClean="0">
                <a:solidFill>
                  <a:srgbClr val="00FF00"/>
                </a:solidFill>
                <a:latin typeface="VNI-Times" pitchFamily="2" charset="0"/>
              </a:rPr>
              <a:t> </a:t>
            </a:r>
            <a:r>
              <a:rPr lang="en-US" sz="2800" dirty="0" err="1" smtClean="0">
                <a:solidFill>
                  <a:srgbClr val="00FF00"/>
                </a:solidFill>
                <a:latin typeface="VNI-Times" pitchFamily="2" charset="0"/>
              </a:rPr>
              <a:t>thöôùc</a:t>
            </a:r>
            <a:r>
              <a:rPr lang="en-US" sz="2800" dirty="0" smtClean="0">
                <a:solidFill>
                  <a:srgbClr val="00FF00"/>
                </a:solidFill>
                <a:latin typeface="VNI-Times" pitchFamily="2" charset="0"/>
              </a:rPr>
              <a:t> </a:t>
            </a:r>
            <a:r>
              <a:rPr lang="en-US" sz="2800" dirty="0" err="1" smtClean="0">
                <a:solidFill>
                  <a:srgbClr val="00FF00"/>
                </a:solidFill>
                <a:latin typeface="VNI-Times" pitchFamily="2" charset="0"/>
              </a:rPr>
              <a:t>soûi</a:t>
            </a:r>
            <a:r>
              <a:rPr lang="en-US" sz="2800" dirty="0" smtClean="0">
                <a:solidFill>
                  <a:srgbClr val="00FF00"/>
                </a:solidFill>
                <a:latin typeface="VNI-Times" pitchFamily="2" charset="0"/>
              </a:rPr>
              <a:t> ? </a:t>
            </a:r>
          </a:p>
          <a:p>
            <a:pPr lvl="1" eaLnBrk="1" hangingPunct="1">
              <a:defRPr/>
            </a:pPr>
            <a:r>
              <a:rPr lang="en-US" sz="2800" dirty="0" err="1" smtClean="0">
                <a:latin typeface="VNI-Times" pitchFamily="2" charset="0"/>
              </a:rPr>
              <a:t>Sieâu</a:t>
            </a:r>
            <a:r>
              <a:rPr lang="en-US" sz="2800" dirty="0" smtClean="0">
                <a:latin typeface="VNI-Times" pitchFamily="2" charset="0"/>
              </a:rPr>
              <a:t> </a:t>
            </a:r>
            <a:r>
              <a:rPr lang="en-US" sz="2800" dirty="0" err="1" smtClean="0">
                <a:latin typeface="VNI-Times" pitchFamily="2" charset="0"/>
              </a:rPr>
              <a:t>aâm</a:t>
            </a:r>
            <a:endParaRPr lang="en-US" sz="2800" dirty="0" smtClean="0">
              <a:latin typeface="VNI-Times" pitchFamily="2" charset="0"/>
            </a:endParaRPr>
          </a:p>
          <a:p>
            <a:pPr lvl="1" eaLnBrk="1" hangingPunct="1">
              <a:defRPr/>
            </a:pPr>
            <a:r>
              <a:rPr lang="en-US" sz="2800" dirty="0" smtClean="0">
                <a:latin typeface="VNI-Times" pitchFamily="2" charset="0"/>
              </a:rPr>
              <a:t>KUB</a:t>
            </a:r>
          </a:p>
          <a:p>
            <a:pPr eaLnBrk="1" hangingPunct="1">
              <a:defRPr/>
            </a:pPr>
            <a:r>
              <a:rPr lang="en-US" sz="2800" dirty="0" smtClean="0">
                <a:solidFill>
                  <a:srgbClr val="00FF00"/>
                </a:solidFill>
                <a:latin typeface="VNI-Times" pitchFamily="2" charset="0"/>
              </a:rPr>
              <a:t>Kim </a:t>
            </a:r>
            <a:r>
              <a:rPr lang="en-US" sz="2800" dirty="0" err="1" smtClean="0">
                <a:solidFill>
                  <a:srgbClr val="00FF00"/>
                </a:solidFill>
                <a:latin typeface="VNI-Times" pitchFamily="2" charset="0"/>
              </a:rPr>
              <a:t>tieàn</a:t>
            </a:r>
            <a:r>
              <a:rPr lang="en-US" sz="2800" dirty="0" smtClean="0">
                <a:solidFill>
                  <a:srgbClr val="00FF00"/>
                </a:solidFill>
                <a:latin typeface="VNI-Times" pitchFamily="2" charset="0"/>
              </a:rPr>
              <a:t> </a:t>
            </a:r>
            <a:r>
              <a:rPr lang="en-US" sz="2800" dirty="0" err="1" smtClean="0">
                <a:solidFill>
                  <a:srgbClr val="00FF00"/>
                </a:solidFill>
                <a:latin typeface="VNI-Times" pitchFamily="2" charset="0"/>
              </a:rPr>
              <a:t>thaûo</a:t>
            </a:r>
            <a:r>
              <a:rPr lang="en-US" sz="2800" dirty="0" smtClean="0">
                <a:solidFill>
                  <a:srgbClr val="00FF00"/>
                </a:solidFill>
                <a:latin typeface="VNI-Times" pitchFamily="2" charset="0"/>
              </a:rPr>
              <a:t>, </a:t>
            </a:r>
            <a:r>
              <a:rPr lang="en-US" sz="2800" dirty="0" err="1" smtClean="0">
                <a:solidFill>
                  <a:srgbClr val="00FF00"/>
                </a:solidFill>
                <a:latin typeface="VNI-Times" pitchFamily="2" charset="0"/>
              </a:rPr>
              <a:t>cametan</a:t>
            </a:r>
            <a:r>
              <a:rPr lang="en-US" sz="2800" dirty="0" smtClean="0">
                <a:solidFill>
                  <a:srgbClr val="00FF00"/>
                </a:solidFill>
                <a:latin typeface="VNI-Times" pitchFamily="2" charset="0"/>
              </a:rPr>
              <a:t>, </a:t>
            </a:r>
            <a:r>
              <a:rPr lang="en-US" sz="2800" dirty="0" err="1" smtClean="0">
                <a:solidFill>
                  <a:srgbClr val="00FF00"/>
                </a:solidFill>
                <a:latin typeface="VNI-Times" pitchFamily="2" charset="0"/>
              </a:rPr>
              <a:t>chuoái</a:t>
            </a:r>
            <a:r>
              <a:rPr lang="en-US" sz="2800" dirty="0" smtClean="0">
                <a:solidFill>
                  <a:srgbClr val="00FF00"/>
                </a:solidFill>
                <a:latin typeface="VNI-Times" pitchFamily="2" charset="0"/>
              </a:rPr>
              <a:t> </a:t>
            </a:r>
            <a:r>
              <a:rPr lang="en-US" sz="2800" dirty="0" err="1" smtClean="0">
                <a:solidFill>
                  <a:srgbClr val="00FF00"/>
                </a:solidFill>
                <a:latin typeface="VNI-Times" pitchFamily="2" charset="0"/>
              </a:rPr>
              <a:t>hoät</a:t>
            </a:r>
            <a:r>
              <a:rPr lang="en-US" sz="2800" dirty="0" smtClean="0">
                <a:solidFill>
                  <a:srgbClr val="00FF00"/>
                </a:solidFill>
                <a:latin typeface="VNI-Times" pitchFamily="2" charset="0"/>
              </a:rPr>
              <a:t>…?</a:t>
            </a:r>
          </a:p>
          <a:p>
            <a:pPr eaLnBrk="1" hangingPunct="1">
              <a:defRPr/>
            </a:pPr>
            <a:r>
              <a:rPr lang="en-US" sz="2800" dirty="0" err="1" smtClean="0">
                <a:latin typeface="VNI-Times" pitchFamily="2" charset="0"/>
              </a:rPr>
              <a:t>Giaûm</a:t>
            </a:r>
            <a:r>
              <a:rPr lang="en-US" sz="2800" dirty="0" smtClean="0">
                <a:latin typeface="VNI-Times" pitchFamily="2" charset="0"/>
              </a:rPr>
              <a:t> co </a:t>
            </a:r>
            <a:r>
              <a:rPr lang="en-US" sz="2800" dirty="0" err="1" smtClean="0">
                <a:latin typeface="VNI-Times" pitchFamily="2" charset="0"/>
              </a:rPr>
              <a:t>thaét</a:t>
            </a:r>
            <a:r>
              <a:rPr lang="en-US" sz="2800" dirty="0" smtClean="0">
                <a:latin typeface="VNI-Times" pitchFamily="2" charset="0"/>
              </a:rPr>
              <a:t> + NSAIDs + </a:t>
            </a:r>
            <a:r>
              <a:rPr lang="en-US" sz="2800" dirty="0" err="1" smtClean="0">
                <a:latin typeface="VNI-Times" pitchFamily="2" charset="0"/>
              </a:rPr>
              <a:t>nöôùc</a:t>
            </a:r>
            <a:endParaRPr lang="en-US" sz="2800" dirty="0" smtClean="0">
              <a:latin typeface="VNI-Times" pitchFamily="2" charset="0"/>
            </a:endParaRPr>
          </a:p>
          <a:p>
            <a:pPr eaLnBrk="1" hangingPunct="1">
              <a:buFont typeface="Wingdings" pitchFamily="2" charset="2"/>
              <a:buNone/>
              <a:defRPr/>
            </a:pPr>
            <a:endParaRPr lang="en-US" dirty="0" smtClean="0">
              <a:latin typeface="VNI-Times" pitchFamily="2" charset="0"/>
            </a:endParaRPr>
          </a:p>
          <a:p>
            <a:pPr eaLnBrk="1" hangingPunct="1">
              <a:defRPr/>
            </a:pPr>
            <a:endParaRPr lang="en-US" dirty="0" smtClean="0">
              <a:latin typeface="VNI-Times" pitchFamily="2" charset="0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sz="2800" dirty="0" err="1" smtClean="0">
                <a:solidFill>
                  <a:srgbClr val="0070C0"/>
                </a:solidFill>
                <a:latin typeface="VNI-Times" pitchFamily="2" charset="0"/>
              </a:rPr>
              <a:t>Soûi</a:t>
            </a:r>
            <a:r>
              <a:rPr lang="en-US" sz="2800" dirty="0" smtClean="0">
                <a:solidFill>
                  <a:srgbClr val="0070C0"/>
                </a:solidFill>
                <a:latin typeface="VNI-Times" pitchFamily="2" charset="0"/>
              </a:rPr>
              <a:t> URAT</a:t>
            </a:r>
          </a:p>
        </p:txBody>
      </p:sp>
      <p:sp>
        <p:nvSpPr>
          <p:cNvPr id="108547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600201"/>
            <a:ext cx="7772400" cy="3505200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sz="2800" dirty="0" err="1" smtClean="0">
                <a:latin typeface="VNI-Times" pitchFamily="2" charset="0"/>
              </a:rPr>
              <a:t>Kieàm</a:t>
            </a:r>
            <a:r>
              <a:rPr lang="en-US" sz="2800" dirty="0" smtClean="0">
                <a:latin typeface="VNI-Times" pitchFamily="2" charset="0"/>
              </a:rPr>
              <a:t> </a:t>
            </a:r>
            <a:r>
              <a:rPr lang="en-US" sz="2800" dirty="0" err="1" smtClean="0">
                <a:latin typeface="VNI-Times" pitchFamily="2" charset="0"/>
              </a:rPr>
              <a:t>hoùa</a:t>
            </a:r>
            <a:r>
              <a:rPr lang="en-US" sz="2800" dirty="0" smtClean="0">
                <a:latin typeface="VNI-Times" pitchFamily="2" charset="0"/>
              </a:rPr>
              <a:t> </a:t>
            </a:r>
            <a:r>
              <a:rPr lang="en-US" sz="2800" dirty="0" err="1" smtClean="0">
                <a:latin typeface="VNI-Times" pitchFamily="2" charset="0"/>
              </a:rPr>
              <a:t>nöôùc</a:t>
            </a:r>
            <a:r>
              <a:rPr lang="en-US" sz="2800" dirty="0" smtClean="0">
                <a:latin typeface="VNI-Times" pitchFamily="2" charset="0"/>
              </a:rPr>
              <a:t> </a:t>
            </a:r>
            <a:r>
              <a:rPr lang="en-US" sz="2800" dirty="0" err="1" smtClean="0">
                <a:latin typeface="VNI-Times" pitchFamily="2" charset="0"/>
              </a:rPr>
              <a:t>tieåu</a:t>
            </a:r>
            <a:r>
              <a:rPr lang="en-US" sz="2800" dirty="0" smtClean="0">
                <a:latin typeface="VNI-Times" pitchFamily="2" charset="0"/>
              </a:rPr>
              <a:t>, </a:t>
            </a:r>
            <a:r>
              <a:rPr lang="en-US" sz="2800" dirty="0" err="1" smtClean="0">
                <a:latin typeface="VNI-Times" pitchFamily="2" charset="0"/>
              </a:rPr>
              <a:t>giöõ</a:t>
            </a:r>
            <a:r>
              <a:rPr lang="en-US" sz="2800" dirty="0" smtClean="0">
                <a:latin typeface="VNI-Times" pitchFamily="2" charset="0"/>
              </a:rPr>
              <a:t> pH/</a:t>
            </a:r>
            <a:r>
              <a:rPr lang="en-US" sz="2800" dirty="0" err="1" smtClean="0">
                <a:latin typeface="VNI-Times" pitchFamily="2" charset="0"/>
              </a:rPr>
              <a:t>ntieåu</a:t>
            </a:r>
            <a:r>
              <a:rPr lang="en-US" sz="2800" dirty="0" smtClean="0">
                <a:latin typeface="VNI-Times" pitchFamily="2" charset="0"/>
              </a:rPr>
              <a:t>: 6,5 – 7, 	</a:t>
            </a:r>
          </a:p>
          <a:p>
            <a:pPr eaLnBrk="1" hangingPunct="1">
              <a:buNone/>
              <a:defRPr/>
            </a:pPr>
            <a:r>
              <a:rPr lang="en-US" sz="2800" dirty="0" smtClean="0">
                <a:solidFill>
                  <a:srgbClr val="00FF00"/>
                </a:solidFill>
                <a:latin typeface="VNI-Times" pitchFamily="2" charset="0"/>
              </a:rPr>
              <a:t>=&gt; </a:t>
            </a:r>
            <a:r>
              <a:rPr lang="en-US" sz="2800" dirty="0" err="1" smtClean="0">
                <a:solidFill>
                  <a:srgbClr val="00FF00"/>
                </a:solidFill>
                <a:latin typeface="VNI-Times" pitchFamily="2" charset="0"/>
              </a:rPr>
              <a:t>uoáng</a:t>
            </a:r>
            <a:r>
              <a:rPr lang="en-US" sz="2800" dirty="0" smtClean="0">
                <a:solidFill>
                  <a:srgbClr val="00FF00"/>
                </a:solidFill>
                <a:latin typeface="VNI-Times" pitchFamily="2" charset="0"/>
              </a:rPr>
              <a:t> </a:t>
            </a:r>
            <a:r>
              <a:rPr lang="en-US" sz="2800" dirty="0" err="1" smtClean="0">
                <a:solidFill>
                  <a:srgbClr val="00FF00"/>
                </a:solidFill>
                <a:latin typeface="VNI-Times" pitchFamily="2" charset="0"/>
              </a:rPr>
              <a:t>bicarbonat</a:t>
            </a:r>
            <a:r>
              <a:rPr lang="en-US" sz="2800" dirty="0" smtClean="0">
                <a:solidFill>
                  <a:srgbClr val="00FF00"/>
                </a:solidFill>
                <a:latin typeface="VNI-Times" pitchFamily="2" charset="0"/>
              </a:rPr>
              <a:t>.</a:t>
            </a:r>
          </a:p>
          <a:p>
            <a:pPr eaLnBrk="1" hangingPunct="1">
              <a:defRPr/>
            </a:pPr>
            <a:r>
              <a:rPr lang="en-US" sz="2800" dirty="0" err="1" smtClean="0">
                <a:latin typeface="VNI-Times" pitchFamily="2" charset="0"/>
              </a:rPr>
              <a:t>AÊn</a:t>
            </a:r>
            <a:r>
              <a:rPr lang="en-US" sz="2800" dirty="0" smtClean="0">
                <a:latin typeface="VNI-Times" pitchFamily="2" charset="0"/>
              </a:rPr>
              <a:t> </a:t>
            </a:r>
            <a:r>
              <a:rPr lang="en-US" sz="2800" dirty="0" err="1" smtClean="0">
                <a:latin typeface="VNI-Times" pitchFamily="2" charset="0"/>
              </a:rPr>
              <a:t>ít</a:t>
            </a:r>
            <a:r>
              <a:rPr lang="en-US" sz="2800" dirty="0" smtClean="0">
                <a:latin typeface="VNI-Times" pitchFamily="2" charset="0"/>
              </a:rPr>
              <a:t> </a:t>
            </a:r>
            <a:r>
              <a:rPr lang="en-US" sz="2800" dirty="0" err="1" smtClean="0">
                <a:latin typeface="VNI-Times" pitchFamily="2" charset="0"/>
              </a:rPr>
              <a:t>thòt</a:t>
            </a:r>
            <a:r>
              <a:rPr lang="en-US" sz="2800" dirty="0" smtClean="0">
                <a:latin typeface="VNI-Times" pitchFamily="2" charset="0"/>
              </a:rPr>
              <a:t>, </a:t>
            </a:r>
            <a:r>
              <a:rPr lang="en-US" sz="2800" dirty="0" err="1" smtClean="0">
                <a:latin typeface="VNI-Times" pitchFamily="2" charset="0"/>
              </a:rPr>
              <a:t>nhieàu</a:t>
            </a:r>
            <a:r>
              <a:rPr lang="en-US" sz="2800" dirty="0" smtClean="0">
                <a:latin typeface="VNI-Times" pitchFamily="2" charset="0"/>
              </a:rPr>
              <a:t> </a:t>
            </a:r>
            <a:r>
              <a:rPr lang="en-US" sz="2800" dirty="0" err="1" smtClean="0">
                <a:latin typeface="VNI-Times" pitchFamily="2" charset="0"/>
              </a:rPr>
              <a:t>rau</a:t>
            </a:r>
            <a:r>
              <a:rPr lang="en-US" sz="2800" dirty="0" smtClean="0">
                <a:latin typeface="VNI-Times" pitchFamily="2" charset="0"/>
              </a:rPr>
              <a:t> </a:t>
            </a:r>
            <a:r>
              <a:rPr lang="en-US" sz="2800" dirty="0" err="1" smtClean="0">
                <a:latin typeface="VNI-Times" pitchFamily="2" charset="0"/>
              </a:rPr>
              <a:t>xanh</a:t>
            </a:r>
            <a:r>
              <a:rPr lang="en-US" sz="2800" dirty="0" smtClean="0">
                <a:latin typeface="VNI-Times" pitchFamily="2" charset="0"/>
              </a:rPr>
              <a:t>.</a:t>
            </a:r>
          </a:p>
          <a:p>
            <a:pPr eaLnBrk="1" hangingPunct="1">
              <a:defRPr/>
            </a:pPr>
            <a:r>
              <a:rPr lang="en-US" sz="2800" dirty="0" err="1" smtClean="0">
                <a:latin typeface="VNI-Times" pitchFamily="2" charset="0"/>
              </a:rPr>
              <a:t>Uoáng</a:t>
            </a:r>
            <a:r>
              <a:rPr lang="en-US" sz="2800" dirty="0" smtClean="0">
                <a:latin typeface="VNI-Times" pitchFamily="2" charset="0"/>
              </a:rPr>
              <a:t> </a:t>
            </a:r>
            <a:r>
              <a:rPr lang="en-US" sz="2800" dirty="0" err="1" smtClean="0">
                <a:latin typeface="VNI-Times" pitchFamily="2" charset="0"/>
              </a:rPr>
              <a:t>nöôùc</a:t>
            </a:r>
            <a:r>
              <a:rPr lang="en-US" sz="2800" dirty="0" smtClean="0">
                <a:latin typeface="VNI-Times" pitchFamily="2" charset="0"/>
              </a:rPr>
              <a:t> </a:t>
            </a:r>
            <a:r>
              <a:rPr lang="en-US" sz="2800" dirty="0" err="1" smtClean="0">
                <a:latin typeface="VNI-Times" pitchFamily="2" charset="0"/>
              </a:rPr>
              <a:t>nhieàu</a:t>
            </a:r>
            <a:r>
              <a:rPr lang="en-US" sz="2800" dirty="0" smtClean="0">
                <a:latin typeface="VNI-Times" pitchFamily="2" charset="0"/>
              </a:rPr>
              <a:t> (</a:t>
            </a:r>
            <a:r>
              <a:rPr lang="en-US" sz="2800" dirty="0" err="1" smtClean="0">
                <a:latin typeface="VNI-Times" pitchFamily="2" charset="0"/>
              </a:rPr>
              <a:t>tyû</a:t>
            </a:r>
            <a:r>
              <a:rPr lang="en-US" sz="2800" dirty="0" smtClean="0">
                <a:latin typeface="VNI-Times" pitchFamily="2" charset="0"/>
              </a:rPr>
              <a:t> </a:t>
            </a:r>
            <a:r>
              <a:rPr lang="en-US" sz="2800" dirty="0" err="1" smtClean="0">
                <a:latin typeface="VNI-Times" pitchFamily="2" charset="0"/>
              </a:rPr>
              <a:t>troïng</a:t>
            </a:r>
            <a:r>
              <a:rPr lang="en-US" sz="2800" dirty="0" smtClean="0">
                <a:latin typeface="VNI-Times" pitchFamily="2" charset="0"/>
              </a:rPr>
              <a:t> </a:t>
            </a:r>
            <a:r>
              <a:rPr lang="en-US" sz="2800" dirty="0" err="1" smtClean="0">
                <a:latin typeface="VNI-Times" pitchFamily="2" charset="0"/>
              </a:rPr>
              <a:t>nöôùc</a:t>
            </a:r>
            <a:r>
              <a:rPr lang="en-US" sz="2800" dirty="0" smtClean="0">
                <a:latin typeface="VNI-Times" pitchFamily="2" charset="0"/>
              </a:rPr>
              <a:t> </a:t>
            </a:r>
            <a:r>
              <a:rPr lang="en-US" sz="2800" dirty="0" err="1" smtClean="0">
                <a:latin typeface="VNI-Times" pitchFamily="2" charset="0"/>
              </a:rPr>
              <a:t>tieåu</a:t>
            </a:r>
            <a:r>
              <a:rPr lang="en-US" sz="2800" dirty="0" smtClean="0">
                <a:latin typeface="VNI-Times" pitchFamily="2" charset="0"/>
              </a:rPr>
              <a:t>: 1.018) 	</a:t>
            </a:r>
          </a:p>
          <a:p>
            <a:pPr eaLnBrk="1" hangingPunct="1">
              <a:buNone/>
              <a:defRPr/>
            </a:pPr>
            <a:r>
              <a:rPr lang="en-US" sz="2800" dirty="0" smtClean="0">
                <a:solidFill>
                  <a:srgbClr val="00FF00"/>
                </a:solidFill>
                <a:latin typeface="VNI-Times" pitchFamily="2" charset="0"/>
              </a:rPr>
              <a:t>=&gt; </a:t>
            </a:r>
            <a:r>
              <a:rPr lang="en-US" sz="2800" dirty="0" err="1" smtClean="0">
                <a:solidFill>
                  <a:srgbClr val="00FF00"/>
                </a:solidFill>
                <a:latin typeface="VNI-Times" pitchFamily="2" charset="0"/>
              </a:rPr>
              <a:t>pha</a:t>
            </a:r>
            <a:r>
              <a:rPr lang="en-US" sz="2800" dirty="0" smtClean="0">
                <a:solidFill>
                  <a:srgbClr val="00FF00"/>
                </a:solidFill>
                <a:latin typeface="VNI-Times" pitchFamily="2" charset="0"/>
              </a:rPr>
              <a:t> </a:t>
            </a:r>
            <a:r>
              <a:rPr lang="en-US" sz="2800" dirty="0" err="1" smtClean="0">
                <a:solidFill>
                  <a:srgbClr val="00FF00"/>
                </a:solidFill>
                <a:latin typeface="VNI-Times" pitchFamily="2" charset="0"/>
              </a:rPr>
              <a:t>loaõng</a:t>
            </a:r>
            <a:r>
              <a:rPr lang="en-US" sz="2800" dirty="0" smtClean="0">
                <a:solidFill>
                  <a:srgbClr val="00FF00"/>
                </a:solidFill>
                <a:latin typeface="VNI-Times" pitchFamily="2" charset="0"/>
              </a:rPr>
              <a:t> </a:t>
            </a:r>
            <a:r>
              <a:rPr lang="en-US" sz="2800" dirty="0" err="1" smtClean="0">
                <a:solidFill>
                  <a:srgbClr val="00FF00"/>
                </a:solidFill>
                <a:latin typeface="VNI-Times" pitchFamily="2" charset="0"/>
              </a:rPr>
              <a:t>nöôùc</a:t>
            </a:r>
            <a:r>
              <a:rPr lang="en-US" sz="2800" dirty="0" smtClean="0">
                <a:solidFill>
                  <a:srgbClr val="00FF00"/>
                </a:solidFill>
                <a:latin typeface="VNI-Times" pitchFamily="2" charset="0"/>
              </a:rPr>
              <a:t> </a:t>
            </a:r>
            <a:r>
              <a:rPr lang="en-US" sz="2800" dirty="0" err="1" smtClean="0">
                <a:solidFill>
                  <a:srgbClr val="00FF00"/>
                </a:solidFill>
                <a:latin typeface="VNI-Times" pitchFamily="2" charset="0"/>
              </a:rPr>
              <a:t>tieåu</a:t>
            </a:r>
            <a:r>
              <a:rPr lang="en-US" sz="2800" dirty="0" smtClean="0">
                <a:solidFill>
                  <a:srgbClr val="00FF00"/>
                </a:solidFill>
                <a:latin typeface="VNI-Times" pitchFamily="2" charset="0"/>
              </a:rPr>
              <a:t>.</a:t>
            </a:r>
          </a:p>
          <a:p>
            <a:pPr eaLnBrk="1" hangingPunct="1">
              <a:defRPr/>
            </a:pPr>
            <a:r>
              <a:rPr lang="en-US" sz="2800" dirty="0" err="1" smtClean="0">
                <a:latin typeface="VNI-Times" pitchFamily="2" charset="0"/>
              </a:rPr>
              <a:t>Allopurinol</a:t>
            </a:r>
            <a:r>
              <a:rPr lang="en-US" sz="2800" dirty="0" smtClean="0">
                <a:latin typeface="VNI-Times" pitchFamily="2" charset="0"/>
              </a:rPr>
              <a:t> (</a:t>
            </a:r>
            <a:r>
              <a:rPr lang="en-US" sz="2800" dirty="0" err="1" smtClean="0">
                <a:latin typeface="VNI-Times" pitchFamily="2" charset="0"/>
              </a:rPr>
              <a:t>zyloric</a:t>
            </a:r>
            <a:r>
              <a:rPr lang="en-US" sz="2800" dirty="0" smtClean="0">
                <a:latin typeface="VNI-Times" pitchFamily="2" charset="0"/>
              </a:rPr>
              <a:t>).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457200" y="990600"/>
            <a:ext cx="8229600" cy="1143000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sz="4800" smtClean="0">
                <a:solidFill>
                  <a:schemeClr val="hlink"/>
                </a:solidFill>
                <a:latin typeface="VNI-Times" pitchFamily="2" charset="0"/>
              </a:rPr>
              <a:t>Can thieäp ngoaïi khoa</a:t>
            </a:r>
            <a:r>
              <a:rPr lang="en-US" sz="4000" smtClean="0">
                <a:latin typeface="VNI-Times" pitchFamily="2" charset="0"/>
              </a:rPr>
              <a:t/>
            </a:r>
            <a:br>
              <a:rPr lang="en-US" sz="4000" smtClean="0">
                <a:latin typeface="VNI-Times" pitchFamily="2" charset="0"/>
              </a:rPr>
            </a:br>
            <a:endParaRPr lang="en-US" sz="4000" smtClean="0">
              <a:latin typeface="VNI-Times" pitchFamily="2" charset="0"/>
            </a:endParaRPr>
          </a:p>
        </p:txBody>
      </p:sp>
      <p:sp>
        <p:nvSpPr>
          <p:cNvPr id="11366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2438400"/>
            <a:ext cx="8229600" cy="3048000"/>
          </a:xfrm>
        </p:spPr>
        <p:txBody>
          <a:bodyPr>
            <a:normAutofit/>
          </a:bodyPr>
          <a:lstStyle/>
          <a:p>
            <a:pPr lvl="1" eaLnBrk="1" hangingPunct="1">
              <a:defRPr/>
            </a:pPr>
            <a:r>
              <a:rPr lang="en-US" sz="2800" dirty="0" smtClean="0">
                <a:solidFill>
                  <a:srgbClr val="00FF00"/>
                </a:solidFill>
                <a:latin typeface="VNI-Times" pitchFamily="2" charset="0"/>
              </a:rPr>
              <a:t>ESWL</a:t>
            </a:r>
            <a:r>
              <a:rPr lang="en-US" sz="2800" dirty="0" smtClean="0">
                <a:latin typeface="VNI-Times" pitchFamily="2" charset="0"/>
              </a:rPr>
              <a:t> ( </a:t>
            </a:r>
            <a:r>
              <a:rPr lang="en-US" sz="2800" dirty="0" err="1" smtClean="0">
                <a:latin typeface="VNI-Times" pitchFamily="2" charset="0"/>
              </a:rPr>
              <a:t>extracorporial</a:t>
            </a:r>
            <a:r>
              <a:rPr lang="en-US" sz="2800" dirty="0" smtClean="0">
                <a:latin typeface="VNI-Times" pitchFamily="2" charset="0"/>
              </a:rPr>
              <a:t> shock wave lithotripsy)</a:t>
            </a:r>
          </a:p>
          <a:p>
            <a:pPr lvl="1" eaLnBrk="1" hangingPunct="1">
              <a:defRPr/>
            </a:pPr>
            <a:r>
              <a:rPr lang="en-US" sz="2800" dirty="0" smtClean="0">
                <a:solidFill>
                  <a:srgbClr val="00FF00"/>
                </a:solidFill>
                <a:latin typeface="VNI-Times" pitchFamily="2" charset="0"/>
              </a:rPr>
              <a:t>PCNL</a:t>
            </a:r>
            <a:r>
              <a:rPr lang="en-US" sz="2800" dirty="0" smtClean="0">
                <a:latin typeface="VNI-Times" pitchFamily="2" charset="0"/>
              </a:rPr>
              <a:t> (</a:t>
            </a:r>
            <a:r>
              <a:rPr lang="en-US" sz="2800" dirty="0" err="1" smtClean="0">
                <a:latin typeface="VNI-Times" pitchFamily="2" charset="0"/>
              </a:rPr>
              <a:t>percutaneous</a:t>
            </a:r>
            <a:r>
              <a:rPr lang="en-US" sz="2800" dirty="0" smtClean="0">
                <a:latin typeface="VNI-Times" pitchFamily="2" charset="0"/>
              </a:rPr>
              <a:t> </a:t>
            </a:r>
            <a:r>
              <a:rPr lang="en-US" sz="2800" dirty="0" err="1" smtClean="0">
                <a:latin typeface="VNI-Times" pitchFamily="2" charset="0"/>
              </a:rPr>
              <a:t>nephrolthotripsy</a:t>
            </a:r>
            <a:r>
              <a:rPr lang="en-US" sz="2800" dirty="0" smtClean="0">
                <a:latin typeface="VNI-Times" pitchFamily="2" charset="0"/>
              </a:rPr>
              <a:t>)</a:t>
            </a:r>
          </a:p>
          <a:p>
            <a:pPr lvl="1" eaLnBrk="1" hangingPunct="1">
              <a:defRPr/>
            </a:pPr>
            <a:r>
              <a:rPr lang="en-US" sz="2800" dirty="0" smtClean="0">
                <a:solidFill>
                  <a:srgbClr val="00FF00"/>
                </a:solidFill>
                <a:latin typeface="VNI-Times" pitchFamily="2" charset="0"/>
              </a:rPr>
              <a:t>URS</a:t>
            </a:r>
            <a:r>
              <a:rPr lang="en-US" sz="2800" dirty="0" smtClean="0">
                <a:latin typeface="VNI-Times" pitchFamily="2" charset="0"/>
              </a:rPr>
              <a:t> (</a:t>
            </a:r>
            <a:r>
              <a:rPr lang="en-US" sz="2800" dirty="0" err="1" smtClean="0">
                <a:latin typeface="VNI-Times" pitchFamily="2" charset="0"/>
              </a:rPr>
              <a:t>ureteral</a:t>
            </a:r>
            <a:r>
              <a:rPr lang="en-US" sz="2800" dirty="0" smtClean="0">
                <a:latin typeface="VNI-Times" pitchFamily="2" charset="0"/>
              </a:rPr>
              <a:t> renal </a:t>
            </a:r>
            <a:r>
              <a:rPr lang="en-US" sz="2800" dirty="0" err="1" smtClean="0">
                <a:latin typeface="VNI-Times" pitchFamily="2" charset="0"/>
              </a:rPr>
              <a:t>scopy</a:t>
            </a:r>
            <a:r>
              <a:rPr lang="en-US" sz="2800" dirty="0" smtClean="0">
                <a:latin typeface="VNI-Times" pitchFamily="2" charset="0"/>
              </a:rPr>
              <a:t>)</a:t>
            </a:r>
          </a:p>
          <a:p>
            <a:pPr lvl="1" eaLnBrk="1" hangingPunct="1">
              <a:defRPr/>
            </a:pPr>
            <a:r>
              <a:rPr lang="en-US" sz="2800" dirty="0" smtClean="0">
                <a:solidFill>
                  <a:srgbClr val="00FF00"/>
                </a:solidFill>
                <a:latin typeface="VNI-Times" pitchFamily="2" charset="0"/>
              </a:rPr>
              <a:t>Lap</a:t>
            </a:r>
            <a:r>
              <a:rPr lang="en-US" sz="2800" dirty="0" smtClean="0">
                <a:latin typeface="VNI-Times" pitchFamily="2" charset="0"/>
              </a:rPr>
              <a:t> (</a:t>
            </a:r>
            <a:r>
              <a:rPr lang="en-US" sz="2800" dirty="0" err="1" smtClean="0">
                <a:latin typeface="VNI-Times" pitchFamily="2" charset="0"/>
              </a:rPr>
              <a:t>retroperitonial</a:t>
            </a:r>
            <a:r>
              <a:rPr lang="en-US" sz="2800" dirty="0" smtClean="0">
                <a:latin typeface="VNI-Times" pitchFamily="2" charset="0"/>
              </a:rPr>
              <a:t>, </a:t>
            </a:r>
            <a:r>
              <a:rPr lang="en-US" sz="2800" dirty="0" err="1" smtClean="0">
                <a:latin typeface="VNI-Times" pitchFamily="2" charset="0"/>
              </a:rPr>
              <a:t>transperitonial</a:t>
            </a:r>
            <a:r>
              <a:rPr lang="en-US" sz="2800" dirty="0" smtClean="0">
                <a:latin typeface="VNI-Times" pitchFamily="2" charset="0"/>
              </a:rPr>
              <a:t> laparoscopy)</a:t>
            </a:r>
          </a:p>
          <a:p>
            <a:pPr lvl="1" eaLnBrk="1" hangingPunct="1">
              <a:defRPr/>
            </a:pPr>
            <a:r>
              <a:rPr lang="en-US" sz="2800" dirty="0" smtClean="0">
                <a:solidFill>
                  <a:srgbClr val="00FF00"/>
                </a:solidFill>
                <a:latin typeface="VNI-Times" pitchFamily="2" charset="0"/>
              </a:rPr>
              <a:t>Open </a:t>
            </a:r>
            <a:r>
              <a:rPr lang="en-US" sz="2800" dirty="0" smtClean="0">
                <a:latin typeface="VNI-Times" pitchFamily="2" charset="0"/>
              </a:rPr>
              <a:t>(open surgery)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457200" y="274638"/>
            <a:ext cx="8229600" cy="140176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2800" dirty="0" err="1" smtClean="0">
                <a:solidFill>
                  <a:schemeClr val="tx1"/>
                </a:solidFill>
                <a:latin typeface="VNI-Times" pitchFamily="2" charset="0"/>
              </a:rPr>
              <a:t>Phöông</a:t>
            </a:r>
            <a:r>
              <a:rPr lang="en-US" sz="2800" dirty="0" smtClean="0">
                <a:solidFill>
                  <a:schemeClr val="tx1"/>
                </a:solidFill>
                <a:latin typeface="VNI-Times" pitchFamily="2" charset="0"/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  <a:latin typeface="VNI-Times" pitchFamily="2" charset="0"/>
              </a:rPr>
              <a:t>Phaùp</a:t>
            </a:r>
            <a:r>
              <a:rPr lang="en-US" sz="2800" dirty="0" smtClean="0">
                <a:solidFill>
                  <a:schemeClr val="tx1"/>
                </a:solidFill>
                <a:latin typeface="VNI-Times" pitchFamily="2" charset="0"/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  <a:latin typeface="VNI-Times" pitchFamily="2" charset="0"/>
              </a:rPr>
              <a:t>Taùn</a:t>
            </a:r>
            <a:r>
              <a:rPr lang="en-US" sz="2800" dirty="0" smtClean="0">
                <a:solidFill>
                  <a:schemeClr val="tx1"/>
                </a:solidFill>
                <a:latin typeface="VNI-Times" pitchFamily="2" charset="0"/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  <a:latin typeface="VNI-Times" pitchFamily="2" charset="0"/>
              </a:rPr>
              <a:t>Soûi</a:t>
            </a:r>
            <a:r>
              <a:rPr lang="en-US" sz="2800" dirty="0" smtClean="0">
                <a:solidFill>
                  <a:schemeClr val="tx1"/>
                </a:solidFill>
                <a:latin typeface="VNI-Times" pitchFamily="2" charset="0"/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  <a:latin typeface="VNI-Times" pitchFamily="2" charset="0"/>
              </a:rPr>
              <a:t>Ngoaøi</a:t>
            </a:r>
            <a:r>
              <a:rPr lang="en-US" sz="2800" dirty="0" smtClean="0">
                <a:solidFill>
                  <a:schemeClr val="tx1"/>
                </a:solidFill>
                <a:latin typeface="VNI-Times" pitchFamily="2" charset="0"/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  <a:latin typeface="VNI-Times" pitchFamily="2" charset="0"/>
              </a:rPr>
              <a:t>Cô</a:t>
            </a:r>
            <a:r>
              <a:rPr lang="en-US" sz="2800" dirty="0" smtClean="0">
                <a:solidFill>
                  <a:schemeClr val="tx1"/>
                </a:solidFill>
                <a:latin typeface="VNI-Times" pitchFamily="2" charset="0"/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  <a:latin typeface="VNI-Times" pitchFamily="2" charset="0"/>
              </a:rPr>
              <a:t>Theå</a:t>
            </a:r>
            <a:r>
              <a:rPr lang="en-US" sz="2800" dirty="0" smtClean="0">
                <a:solidFill>
                  <a:schemeClr val="tx1"/>
                </a:solidFill>
                <a:latin typeface="VNI-Times" pitchFamily="2" charset="0"/>
              </a:rPr>
              <a:t/>
            </a:r>
            <a:br>
              <a:rPr lang="en-US" sz="2800" dirty="0" smtClean="0">
                <a:solidFill>
                  <a:schemeClr val="tx1"/>
                </a:solidFill>
                <a:latin typeface="VNI-Times" pitchFamily="2" charset="0"/>
              </a:rPr>
            </a:br>
            <a:r>
              <a:rPr lang="en-US" sz="2800" dirty="0" smtClean="0">
                <a:solidFill>
                  <a:schemeClr val="hlink"/>
                </a:solidFill>
                <a:latin typeface="VNI-Times" pitchFamily="2" charset="0"/>
              </a:rPr>
              <a:t>Extracorporeal Shockwave Lithotripsy</a:t>
            </a:r>
            <a:endParaRPr lang="en-US" sz="2800" dirty="0" smtClean="0"/>
          </a:p>
        </p:txBody>
      </p:sp>
      <p:pic>
        <p:nvPicPr>
          <p:cNvPr id="29699" name="Picture 18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228600" y="2133600"/>
            <a:ext cx="4093382" cy="3535363"/>
          </a:xfrm>
          <a:noFill/>
        </p:spPr>
      </p:pic>
      <p:pic>
        <p:nvPicPr>
          <p:cNvPr id="4" name="Picture 4" descr="101_591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19600" y="2133600"/>
            <a:ext cx="4571611" cy="35052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 lIns="91440" tIns="45720" rIns="91440" bIns="45720" numCol="1" anchorCtr="0" compatLnSpc="1">
            <a:prstTxWarp prst="textNoShape">
              <a:avLst/>
            </a:prstTxWarp>
            <a:normAutofit fontScale="90000"/>
          </a:bodyPr>
          <a:lstStyle/>
          <a:p>
            <a:r>
              <a:rPr lang="en-US" sz="2800" smtClean="0">
                <a:latin typeface="VNI-Helve" pitchFamily="2" charset="0"/>
              </a:rPr>
              <a:t>III.2.3. Taùn soûi ngoaøi cô theå (Lithotritie extracorporelle) </a:t>
            </a:r>
            <a:r>
              <a:rPr lang="vi-VN" sz="2800" smtClean="0">
                <a:latin typeface="VNI-Helve" pitchFamily="2" charset="0"/>
              </a:rPr>
              <a:t/>
            </a:r>
            <a:br>
              <a:rPr lang="vi-VN" sz="2800" smtClean="0">
                <a:latin typeface="VNI-Helve" pitchFamily="2" charset="0"/>
              </a:rPr>
            </a:br>
            <a:endParaRPr lang="vi-VN" sz="2800" smtClean="0"/>
          </a:p>
        </p:txBody>
      </p:sp>
      <p:sp>
        <p:nvSpPr>
          <p:cNvPr id="31747" name="Content Placeholder 2"/>
          <p:cNvSpPr>
            <a:spLocks noGrp="1"/>
          </p:cNvSpPr>
          <p:nvPr>
            <p:ph idx="1"/>
          </p:nvPr>
        </p:nvSpPr>
        <p:spPr>
          <a:xfrm>
            <a:off x="914400" y="1643063"/>
            <a:ext cx="8001000" cy="4572000"/>
          </a:xfrm>
        </p:spPr>
        <p:txBody>
          <a:bodyPr>
            <a:noAutofit/>
          </a:bodyPr>
          <a:lstStyle/>
          <a:p>
            <a:pPr eaLnBrk="1" hangingPunct="1">
              <a:spcBef>
                <a:spcPct val="0"/>
              </a:spcBef>
              <a:buFont typeface="Wingdings" pitchFamily="2" charset="2"/>
              <a:buNone/>
            </a:pPr>
            <a:r>
              <a:rPr lang="en-US" sz="2400" b="1" dirty="0" err="1" smtClean="0">
                <a:latin typeface="VNI-Helve" pitchFamily="2" charset="0"/>
              </a:rPr>
              <a:t>Chỉ</a:t>
            </a:r>
            <a:r>
              <a:rPr lang="en-US" sz="2400" b="1" dirty="0" smtClean="0">
                <a:latin typeface="VNI-Helve" pitchFamily="2" charset="0"/>
              </a:rPr>
              <a:t> </a:t>
            </a:r>
            <a:r>
              <a:rPr lang="en-US" sz="2400" b="1" dirty="0" err="1" smtClean="0">
                <a:latin typeface="VNI-Helve" pitchFamily="2" charset="0"/>
              </a:rPr>
              <a:t>định</a:t>
            </a:r>
            <a:r>
              <a:rPr lang="en-US" sz="2400" b="1" dirty="0" smtClean="0">
                <a:latin typeface="VNI-Helve" pitchFamily="2" charset="0"/>
              </a:rPr>
              <a:t>:</a:t>
            </a:r>
          </a:p>
          <a:p>
            <a:pPr eaLnBrk="1" hangingPunct="1">
              <a:spcBef>
                <a:spcPct val="0"/>
              </a:spcBef>
              <a:buFont typeface="Wingdings" pitchFamily="2" charset="2"/>
              <a:buNone/>
            </a:pPr>
            <a:endParaRPr lang="vi-VN" sz="2400" b="1" dirty="0" smtClean="0">
              <a:latin typeface="VNI-Helve" pitchFamily="2" charset="0"/>
            </a:endParaRPr>
          </a:p>
          <a:p>
            <a:pPr eaLnBrk="1" hangingPunct="1">
              <a:spcBef>
                <a:spcPct val="0"/>
              </a:spcBef>
              <a:buFont typeface="Wingdings" pitchFamily="2" charset="2"/>
              <a:buNone/>
            </a:pPr>
            <a:r>
              <a:rPr lang="en-US" sz="2400" dirty="0" smtClean="0">
                <a:latin typeface="VNI-Helve" pitchFamily="2" charset="0"/>
              </a:rPr>
              <a:t>- </a:t>
            </a:r>
            <a:r>
              <a:rPr lang="en-US" sz="2400" dirty="0" err="1" smtClean="0">
                <a:latin typeface="VNI-Helve" pitchFamily="2" charset="0"/>
              </a:rPr>
              <a:t>Kích</a:t>
            </a:r>
            <a:r>
              <a:rPr lang="en-US" sz="2400" dirty="0" smtClean="0">
                <a:latin typeface="VNI-Helve" pitchFamily="2" charset="0"/>
              </a:rPr>
              <a:t> </a:t>
            </a:r>
            <a:r>
              <a:rPr lang="en-US" sz="2400" dirty="0" err="1" smtClean="0">
                <a:latin typeface="VNI-Helve" pitchFamily="2" charset="0"/>
              </a:rPr>
              <a:t>thöôùc</a:t>
            </a:r>
            <a:r>
              <a:rPr lang="en-US" sz="2400" dirty="0" smtClean="0">
                <a:latin typeface="VNI-Helve" pitchFamily="2" charset="0"/>
              </a:rPr>
              <a:t> </a:t>
            </a:r>
            <a:r>
              <a:rPr lang="en-US" sz="2400" dirty="0" err="1" smtClean="0">
                <a:latin typeface="VNI-Helve" pitchFamily="2" charset="0"/>
              </a:rPr>
              <a:t>soûi</a:t>
            </a:r>
            <a:r>
              <a:rPr lang="en-US" sz="2400" dirty="0" smtClean="0">
                <a:latin typeface="VNI-Helve" pitchFamily="2" charset="0"/>
              </a:rPr>
              <a:t> </a:t>
            </a:r>
            <a:r>
              <a:rPr lang="en-US" sz="2400" dirty="0" err="1" smtClean="0">
                <a:latin typeface="VNI-Helve" pitchFamily="2" charset="0"/>
              </a:rPr>
              <a:t>nhoû</a:t>
            </a:r>
            <a:r>
              <a:rPr lang="en-US" sz="2400" dirty="0" smtClean="0">
                <a:latin typeface="VNI-Helve" pitchFamily="2" charset="0"/>
              </a:rPr>
              <a:t> </a:t>
            </a:r>
            <a:r>
              <a:rPr lang="en-US" sz="2400" dirty="0" err="1" smtClean="0">
                <a:latin typeface="VNI-Helve" pitchFamily="2" charset="0"/>
              </a:rPr>
              <a:t>hôn</a:t>
            </a:r>
            <a:r>
              <a:rPr lang="en-US" sz="2400" dirty="0" smtClean="0">
                <a:latin typeface="VNI-Helve" pitchFamily="2" charset="0"/>
              </a:rPr>
              <a:t> 2cm .</a:t>
            </a:r>
            <a:endParaRPr lang="vi-VN" sz="2400" dirty="0" smtClean="0">
              <a:latin typeface="VNI-Helve" pitchFamily="2" charset="0"/>
            </a:endParaRPr>
          </a:p>
          <a:p>
            <a:pPr eaLnBrk="1" hangingPunct="1">
              <a:spcBef>
                <a:spcPct val="0"/>
              </a:spcBef>
              <a:buFont typeface="Wingdings" pitchFamily="2" charset="2"/>
              <a:buNone/>
            </a:pPr>
            <a:r>
              <a:rPr lang="en-US" sz="2400" dirty="0" smtClean="0">
                <a:latin typeface="VNI-Helve" pitchFamily="2" charset="0"/>
              </a:rPr>
              <a:t>- </a:t>
            </a:r>
            <a:r>
              <a:rPr lang="en-US" sz="2400" dirty="0" err="1" smtClean="0">
                <a:latin typeface="VNI-Helve" pitchFamily="2" charset="0"/>
              </a:rPr>
              <a:t>Khoâng</a:t>
            </a:r>
            <a:r>
              <a:rPr lang="en-US" sz="2400" dirty="0" smtClean="0">
                <a:latin typeface="VNI-Helve" pitchFamily="2" charset="0"/>
              </a:rPr>
              <a:t> </a:t>
            </a:r>
            <a:r>
              <a:rPr lang="en-US" sz="2400" dirty="0" err="1" smtClean="0">
                <a:latin typeface="VNI-Helve" pitchFamily="2" charset="0"/>
              </a:rPr>
              <a:t>nhiễm</a:t>
            </a:r>
            <a:r>
              <a:rPr lang="en-US" sz="2400" dirty="0" smtClean="0">
                <a:latin typeface="VNI-Helve" pitchFamily="2" charset="0"/>
              </a:rPr>
              <a:t> </a:t>
            </a:r>
            <a:r>
              <a:rPr lang="en-US" sz="2400" dirty="0" err="1" smtClean="0">
                <a:latin typeface="VNI-Helve" pitchFamily="2" charset="0"/>
              </a:rPr>
              <a:t>khuẩn</a:t>
            </a:r>
            <a:r>
              <a:rPr lang="en-US" sz="2400" dirty="0" smtClean="0">
                <a:latin typeface="VNI-Helve" pitchFamily="2" charset="0"/>
              </a:rPr>
              <a:t> </a:t>
            </a:r>
            <a:r>
              <a:rPr lang="en-US" sz="2400" dirty="0" err="1" smtClean="0">
                <a:latin typeface="VNI-Helve" pitchFamily="2" charset="0"/>
              </a:rPr>
              <a:t>đường</a:t>
            </a:r>
            <a:r>
              <a:rPr lang="en-US" sz="2400" dirty="0" smtClean="0">
                <a:latin typeface="VNI-Helve" pitchFamily="2" charset="0"/>
              </a:rPr>
              <a:t> </a:t>
            </a:r>
            <a:r>
              <a:rPr lang="en-US" sz="2400" dirty="0" err="1" smtClean="0">
                <a:latin typeface="VNI-Helve" pitchFamily="2" charset="0"/>
              </a:rPr>
              <a:t>tiết</a:t>
            </a:r>
            <a:r>
              <a:rPr lang="en-US" sz="2400" dirty="0" smtClean="0">
                <a:latin typeface="VNI-Helve" pitchFamily="2" charset="0"/>
              </a:rPr>
              <a:t> </a:t>
            </a:r>
            <a:r>
              <a:rPr lang="en-US" sz="2400" dirty="0" err="1" smtClean="0">
                <a:latin typeface="VNI-Helve" pitchFamily="2" charset="0"/>
              </a:rPr>
              <a:t>niệu</a:t>
            </a:r>
            <a:r>
              <a:rPr lang="en-US" sz="2400" dirty="0" smtClean="0">
                <a:latin typeface="VNI-Helve" pitchFamily="2" charset="0"/>
              </a:rPr>
              <a:t> </a:t>
            </a:r>
            <a:r>
              <a:rPr lang="en-US" sz="2400" dirty="0" err="1" smtClean="0">
                <a:latin typeface="VNI-Helve" pitchFamily="2" charset="0"/>
              </a:rPr>
              <a:t>ñi</a:t>
            </a:r>
            <a:r>
              <a:rPr lang="en-US" sz="2400" dirty="0" smtClean="0">
                <a:latin typeface="VNI-Helve" pitchFamily="2" charset="0"/>
              </a:rPr>
              <a:t> </a:t>
            </a:r>
            <a:r>
              <a:rPr lang="en-US" sz="2400" dirty="0" err="1" smtClean="0">
                <a:latin typeface="VNI-Helve" pitchFamily="2" charset="0"/>
              </a:rPr>
              <a:t>keøm</a:t>
            </a:r>
            <a:r>
              <a:rPr lang="en-US" sz="2400" dirty="0" smtClean="0">
                <a:latin typeface="VNI-Helve" pitchFamily="2" charset="0"/>
              </a:rPr>
              <a:t> .</a:t>
            </a:r>
            <a:endParaRPr lang="vi-VN" sz="2400" dirty="0" smtClean="0">
              <a:latin typeface="VNI-Helve" pitchFamily="2" charset="0"/>
            </a:endParaRPr>
          </a:p>
          <a:p>
            <a:pPr eaLnBrk="1" hangingPunct="1">
              <a:spcBef>
                <a:spcPct val="0"/>
              </a:spcBef>
              <a:buFont typeface="Wingdings" pitchFamily="2" charset="2"/>
              <a:buNone/>
            </a:pPr>
            <a:r>
              <a:rPr lang="en-US" sz="2400" dirty="0" smtClean="0">
                <a:latin typeface="VNI-Helve" pitchFamily="2" charset="0"/>
              </a:rPr>
              <a:t>- </a:t>
            </a:r>
            <a:r>
              <a:rPr lang="en-US" sz="2400" dirty="0" err="1" smtClean="0">
                <a:latin typeface="VNI-Helve" pitchFamily="2" charset="0"/>
              </a:rPr>
              <a:t>Khoâng</a:t>
            </a:r>
            <a:r>
              <a:rPr lang="en-US" sz="2400" dirty="0" smtClean="0">
                <a:latin typeface="VNI-Helve" pitchFamily="2" charset="0"/>
              </a:rPr>
              <a:t> </a:t>
            </a:r>
            <a:r>
              <a:rPr lang="en-US" sz="2400" dirty="0" err="1" smtClean="0">
                <a:latin typeface="VNI-Helve" pitchFamily="2" charset="0"/>
              </a:rPr>
              <a:t>baát</a:t>
            </a:r>
            <a:r>
              <a:rPr lang="en-US" sz="2400" dirty="0" smtClean="0">
                <a:latin typeface="VNI-Helve" pitchFamily="2" charset="0"/>
              </a:rPr>
              <a:t> </a:t>
            </a:r>
            <a:r>
              <a:rPr lang="en-US" sz="2400" dirty="0" err="1" smtClean="0">
                <a:latin typeface="VNI-Helve" pitchFamily="2" charset="0"/>
              </a:rPr>
              <a:t>thöôøng</a:t>
            </a:r>
            <a:r>
              <a:rPr lang="en-US" sz="2400" dirty="0" smtClean="0">
                <a:latin typeface="VNI-Helve" pitchFamily="2" charset="0"/>
              </a:rPr>
              <a:t> </a:t>
            </a:r>
            <a:r>
              <a:rPr lang="en-US" sz="2400" dirty="0" err="1" smtClean="0">
                <a:latin typeface="VNI-Helve" pitchFamily="2" charset="0"/>
              </a:rPr>
              <a:t>baåm</a:t>
            </a:r>
            <a:r>
              <a:rPr lang="en-US" sz="2400" dirty="0" smtClean="0">
                <a:latin typeface="VNI-Helve" pitchFamily="2" charset="0"/>
              </a:rPr>
              <a:t> </a:t>
            </a:r>
            <a:r>
              <a:rPr lang="en-US" sz="2400" dirty="0" err="1" smtClean="0">
                <a:latin typeface="VNI-Helve" pitchFamily="2" charset="0"/>
              </a:rPr>
              <a:t>sinh</a:t>
            </a:r>
            <a:r>
              <a:rPr lang="en-US" sz="2400" dirty="0" smtClean="0">
                <a:latin typeface="VNI-Helve" pitchFamily="2" charset="0"/>
              </a:rPr>
              <a:t>/</a:t>
            </a:r>
            <a:r>
              <a:rPr lang="en-US" sz="2400" dirty="0" err="1" smtClean="0">
                <a:latin typeface="VNI-Helve" pitchFamily="2" charset="0"/>
              </a:rPr>
              <a:t>maéc</a:t>
            </a:r>
            <a:r>
              <a:rPr lang="en-US" sz="2400" dirty="0" smtClean="0">
                <a:latin typeface="VNI-Helve" pitchFamily="2" charset="0"/>
              </a:rPr>
              <a:t> </a:t>
            </a:r>
            <a:r>
              <a:rPr lang="en-US" sz="2400" dirty="0" err="1" smtClean="0">
                <a:latin typeface="VNI-Helve" pitchFamily="2" charset="0"/>
              </a:rPr>
              <a:t>phaûi</a:t>
            </a:r>
            <a:r>
              <a:rPr lang="en-US" sz="2400" dirty="0" smtClean="0">
                <a:latin typeface="VNI-Helve" pitchFamily="2" charset="0"/>
              </a:rPr>
              <a:t> </a:t>
            </a:r>
            <a:r>
              <a:rPr lang="en-US" sz="2400" dirty="0" err="1" smtClean="0">
                <a:latin typeface="VNI-Helve" pitchFamily="2" charset="0"/>
              </a:rPr>
              <a:t>đường</a:t>
            </a:r>
            <a:r>
              <a:rPr lang="en-US" sz="2400" dirty="0" smtClean="0">
                <a:latin typeface="VNI-Helve" pitchFamily="2" charset="0"/>
              </a:rPr>
              <a:t> </a:t>
            </a:r>
            <a:r>
              <a:rPr lang="en-US" sz="2400" dirty="0" err="1" smtClean="0">
                <a:latin typeface="VNI-Helve" pitchFamily="2" charset="0"/>
              </a:rPr>
              <a:t>tiết</a:t>
            </a:r>
            <a:r>
              <a:rPr lang="en-US" sz="2400" dirty="0" smtClean="0">
                <a:latin typeface="VNI-Helve" pitchFamily="2" charset="0"/>
              </a:rPr>
              <a:t> </a:t>
            </a:r>
            <a:r>
              <a:rPr lang="en-US" sz="2400" dirty="0" err="1" smtClean="0">
                <a:latin typeface="VNI-Helve" pitchFamily="2" charset="0"/>
              </a:rPr>
              <a:t>niệu</a:t>
            </a:r>
            <a:r>
              <a:rPr lang="en-US" sz="2400" dirty="0" smtClean="0">
                <a:latin typeface="VNI-Helve" pitchFamily="2" charset="0"/>
              </a:rPr>
              <a:t> </a:t>
            </a:r>
            <a:endParaRPr lang="vi-VN" sz="2400" dirty="0" smtClean="0">
              <a:latin typeface="VNI-Helve" pitchFamily="2" charset="0"/>
            </a:endParaRPr>
          </a:p>
          <a:p>
            <a:pPr eaLnBrk="1" hangingPunct="1">
              <a:spcBef>
                <a:spcPct val="0"/>
              </a:spcBef>
              <a:buFont typeface="Wingdings" pitchFamily="2" charset="2"/>
              <a:buNone/>
            </a:pPr>
            <a:r>
              <a:rPr lang="en-US" sz="2400" dirty="0" smtClean="0">
                <a:latin typeface="VNI-Helve" pitchFamily="2" charset="0"/>
              </a:rPr>
              <a:t>- </a:t>
            </a:r>
            <a:r>
              <a:rPr lang="en-US" sz="2400" dirty="0" err="1" smtClean="0">
                <a:latin typeface="VNI-Helve" pitchFamily="2" charset="0"/>
              </a:rPr>
              <a:t>Khoâng</a:t>
            </a:r>
            <a:r>
              <a:rPr lang="en-US" sz="2400" dirty="0" smtClean="0">
                <a:latin typeface="VNI-Helve" pitchFamily="2" charset="0"/>
              </a:rPr>
              <a:t> </a:t>
            </a:r>
            <a:r>
              <a:rPr lang="en-US" sz="2400" dirty="0" err="1" smtClean="0">
                <a:latin typeface="VNI-Helve" pitchFamily="2" charset="0"/>
              </a:rPr>
              <a:t>coù</a:t>
            </a:r>
            <a:r>
              <a:rPr lang="en-US" sz="2400" dirty="0" smtClean="0">
                <a:latin typeface="VNI-Helve" pitchFamily="2" charset="0"/>
              </a:rPr>
              <a:t> </a:t>
            </a:r>
            <a:r>
              <a:rPr lang="en-US" sz="2400" dirty="0" err="1" smtClean="0">
                <a:latin typeface="VNI-Helve" pitchFamily="2" charset="0"/>
              </a:rPr>
              <a:t>choáng</a:t>
            </a:r>
            <a:r>
              <a:rPr lang="en-US" sz="2400" dirty="0" smtClean="0">
                <a:latin typeface="VNI-Helve" pitchFamily="2" charset="0"/>
              </a:rPr>
              <a:t> </a:t>
            </a:r>
            <a:r>
              <a:rPr lang="en-US" sz="2400" dirty="0" err="1" smtClean="0">
                <a:latin typeface="VNI-Helve" pitchFamily="2" charset="0"/>
              </a:rPr>
              <a:t>chæ</a:t>
            </a:r>
            <a:r>
              <a:rPr lang="en-US" sz="2400" dirty="0" smtClean="0">
                <a:latin typeface="VNI-Helve" pitchFamily="2" charset="0"/>
              </a:rPr>
              <a:t> </a:t>
            </a:r>
            <a:r>
              <a:rPr lang="en-US" sz="2400" dirty="0" err="1" smtClean="0">
                <a:latin typeface="VNI-Helve" pitchFamily="2" charset="0"/>
              </a:rPr>
              <a:t>ñònh</a:t>
            </a:r>
            <a:r>
              <a:rPr lang="en-US" sz="2400" dirty="0" smtClean="0">
                <a:latin typeface="VNI-Helve" pitchFamily="2" charset="0"/>
              </a:rPr>
              <a:t> </a:t>
            </a:r>
            <a:r>
              <a:rPr lang="en-US" sz="2400" dirty="0" err="1" smtClean="0">
                <a:latin typeface="VNI-Helve" pitchFamily="2" charset="0"/>
              </a:rPr>
              <a:t>toaøn</a:t>
            </a:r>
            <a:r>
              <a:rPr lang="en-US" sz="2400" dirty="0" smtClean="0">
                <a:latin typeface="VNI-Helve" pitchFamily="2" charset="0"/>
              </a:rPr>
              <a:t> </a:t>
            </a:r>
            <a:r>
              <a:rPr lang="en-US" sz="2400" dirty="0" err="1" smtClean="0">
                <a:latin typeface="VNI-Helve" pitchFamily="2" charset="0"/>
              </a:rPr>
              <a:t>thaân</a:t>
            </a:r>
            <a:r>
              <a:rPr lang="en-US" sz="2400" dirty="0" smtClean="0">
                <a:latin typeface="VNI-Helve" pitchFamily="2" charset="0"/>
              </a:rPr>
              <a:t> </a:t>
            </a:r>
            <a:r>
              <a:rPr lang="en-US" sz="2400" dirty="0" err="1" smtClean="0">
                <a:latin typeface="VNI-Helve" pitchFamily="2" charset="0"/>
              </a:rPr>
              <a:t>nhö</a:t>
            </a:r>
            <a:r>
              <a:rPr lang="en-US" sz="2400" dirty="0" smtClean="0">
                <a:latin typeface="VNI-Helve" pitchFamily="2" charset="0"/>
              </a:rPr>
              <a:t> </a:t>
            </a:r>
            <a:r>
              <a:rPr lang="en-US" sz="2400" dirty="0" err="1" smtClean="0">
                <a:latin typeface="VNI-Helve" pitchFamily="2" charset="0"/>
              </a:rPr>
              <a:t>beùo</a:t>
            </a:r>
            <a:r>
              <a:rPr lang="en-US" sz="2400" dirty="0" smtClean="0">
                <a:latin typeface="VNI-Helve" pitchFamily="2" charset="0"/>
              </a:rPr>
              <a:t> </a:t>
            </a:r>
            <a:r>
              <a:rPr lang="en-US" sz="2400" dirty="0" err="1" smtClean="0">
                <a:latin typeface="VNI-Helve" pitchFamily="2" charset="0"/>
              </a:rPr>
              <a:t>phì</a:t>
            </a:r>
            <a:r>
              <a:rPr lang="en-US" sz="2400" dirty="0" smtClean="0">
                <a:latin typeface="VNI-Helve" pitchFamily="2" charset="0"/>
              </a:rPr>
              <a:t> </a:t>
            </a:r>
            <a:endParaRPr lang="vi-VN" sz="2400" dirty="0" smtClean="0">
              <a:latin typeface="VNI-Helve" pitchFamily="2" charset="0"/>
            </a:endParaRPr>
          </a:p>
          <a:p>
            <a:pPr eaLnBrk="1" hangingPunct="1">
              <a:spcBef>
                <a:spcPct val="0"/>
              </a:spcBef>
            </a:pPr>
            <a:endParaRPr lang="en-US" sz="2400" dirty="0" smtClean="0">
              <a:latin typeface="VNI-Helve" pitchFamily="2" charset="0"/>
            </a:endParaRPr>
          </a:p>
          <a:p>
            <a:pPr eaLnBrk="1" hangingPunct="1">
              <a:spcBef>
                <a:spcPct val="0"/>
              </a:spcBef>
              <a:buNone/>
            </a:pPr>
            <a:r>
              <a:rPr lang="en-US" sz="2400" b="1" dirty="0" err="1" smtClean="0"/>
              <a:t>Chống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chỉ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định</a:t>
            </a:r>
            <a:r>
              <a:rPr lang="en-US" sz="2400" b="1" dirty="0" smtClean="0"/>
              <a:t>:</a:t>
            </a:r>
          </a:p>
          <a:p>
            <a:pPr eaLnBrk="1" hangingPunct="1">
              <a:spcBef>
                <a:spcPct val="0"/>
              </a:spcBef>
              <a:buNone/>
            </a:pPr>
            <a:r>
              <a:rPr lang="en-US" sz="2400" dirty="0" smtClean="0"/>
              <a:t>	- </a:t>
            </a:r>
            <a:r>
              <a:rPr lang="en-US" sz="2400" dirty="0" err="1" smtClean="0"/>
              <a:t>Phụ</a:t>
            </a:r>
            <a:r>
              <a:rPr lang="en-US" sz="2400" dirty="0" smtClean="0"/>
              <a:t> </a:t>
            </a:r>
            <a:r>
              <a:rPr lang="en-US" sz="2400" dirty="0" err="1" smtClean="0"/>
              <a:t>nữ</a:t>
            </a:r>
            <a:r>
              <a:rPr lang="en-US" sz="2400" dirty="0" smtClean="0"/>
              <a:t> </a:t>
            </a:r>
            <a:r>
              <a:rPr lang="en-US" sz="2400" dirty="0" err="1" smtClean="0"/>
              <a:t>có</a:t>
            </a:r>
            <a:r>
              <a:rPr lang="en-US" sz="2400" dirty="0" smtClean="0"/>
              <a:t> </a:t>
            </a:r>
            <a:r>
              <a:rPr lang="en-US" sz="2400" dirty="0" err="1" smtClean="0"/>
              <a:t>thai</a:t>
            </a:r>
            <a:endParaRPr lang="en-US" sz="2400" dirty="0" smtClean="0"/>
          </a:p>
          <a:p>
            <a:pPr eaLnBrk="1" hangingPunct="1">
              <a:spcBef>
                <a:spcPct val="0"/>
              </a:spcBef>
              <a:buNone/>
            </a:pPr>
            <a:r>
              <a:rPr lang="en-US" sz="2400" dirty="0" smtClean="0"/>
              <a:t>	- </a:t>
            </a:r>
            <a:r>
              <a:rPr lang="en-US" sz="2400" dirty="0" err="1" smtClean="0"/>
              <a:t>Rối</a:t>
            </a:r>
            <a:r>
              <a:rPr lang="en-US" sz="2400" dirty="0" smtClean="0"/>
              <a:t> </a:t>
            </a:r>
            <a:r>
              <a:rPr lang="en-US" sz="2400" dirty="0" err="1" smtClean="0"/>
              <a:t>loạn</a:t>
            </a:r>
            <a:r>
              <a:rPr lang="en-US" sz="2400" dirty="0" smtClean="0"/>
              <a:t> </a:t>
            </a:r>
            <a:r>
              <a:rPr lang="en-US" sz="2400" dirty="0" err="1" smtClean="0"/>
              <a:t>đông</a:t>
            </a:r>
            <a:r>
              <a:rPr lang="en-US" sz="2400" dirty="0" smtClean="0"/>
              <a:t> </a:t>
            </a:r>
            <a:r>
              <a:rPr lang="en-US" sz="2400" dirty="0" err="1" smtClean="0"/>
              <a:t>máu</a:t>
            </a:r>
            <a:endParaRPr lang="en-US" sz="2400" dirty="0" smtClean="0"/>
          </a:p>
          <a:p>
            <a:pPr eaLnBrk="1" hangingPunct="1">
              <a:spcBef>
                <a:spcPct val="0"/>
              </a:spcBef>
            </a:pPr>
            <a:endParaRPr lang="vi-VN" sz="24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43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274638"/>
            <a:ext cx="8229600" cy="560387"/>
          </a:xfrm>
        </p:spPr>
        <p:txBody>
          <a:bodyPr/>
          <a:lstStyle/>
          <a:p>
            <a:pPr eaLnBrk="1" hangingPunct="1">
              <a:defRPr/>
            </a:pPr>
            <a:r>
              <a:rPr lang="en-US" sz="2000" dirty="0" err="1">
                <a:solidFill>
                  <a:srgbClr val="FFFFCC"/>
                </a:solidFill>
                <a:latin typeface="VNI-Commerce" pitchFamily="2" charset="0"/>
              </a:rPr>
              <a:t>Phöông</a:t>
            </a:r>
            <a:r>
              <a:rPr lang="en-US" sz="2000" dirty="0">
                <a:solidFill>
                  <a:srgbClr val="FFFFCC"/>
                </a:solidFill>
                <a:latin typeface="VNI-Commerce" pitchFamily="2" charset="0"/>
              </a:rPr>
              <a:t> </a:t>
            </a:r>
            <a:r>
              <a:rPr lang="en-US" sz="2000" dirty="0" err="1">
                <a:solidFill>
                  <a:srgbClr val="FFFFCC"/>
                </a:solidFill>
                <a:latin typeface="VNI-Commerce" pitchFamily="2" charset="0"/>
              </a:rPr>
              <a:t>Phaùp</a:t>
            </a:r>
            <a:r>
              <a:rPr lang="en-US" sz="2000" dirty="0">
                <a:solidFill>
                  <a:srgbClr val="FFFFCC"/>
                </a:solidFill>
                <a:latin typeface="VNI-Commerce" pitchFamily="2" charset="0"/>
              </a:rPr>
              <a:t> </a:t>
            </a:r>
            <a:r>
              <a:rPr lang="en-US" sz="2000" dirty="0" err="1">
                <a:solidFill>
                  <a:srgbClr val="FFFFCC"/>
                </a:solidFill>
                <a:latin typeface="VNI-Commerce" pitchFamily="2" charset="0"/>
              </a:rPr>
              <a:t>Taùn</a:t>
            </a:r>
            <a:r>
              <a:rPr lang="en-US" sz="2000" dirty="0">
                <a:solidFill>
                  <a:srgbClr val="FFFFCC"/>
                </a:solidFill>
                <a:latin typeface="VNI-Commerce" pitchFamily="2" charset="0"/>
              </a:rPr>
              <a:t> </a:t>
            </a:r>
            <a:r>
              <a:rPr lang="en-US" sz="2000" dirty="0" err="1">
                <a:solidFill>
                  <a:srgbClr val="FFFFCC"/>
                </a:solidFill>
                <a:latin typeface="VNI-Commerce" pitchFamily="2" charset="0"/>
              </a:rPr>
              <a:t>Soûi</a:t>
            </a:r>
            <a:r>
              <a:rPr lang="en-US" sz="2000" dirty="0">
                <a:solidFill>
                  <a:srgbClr val="FFFFCC"/>
                </a:solidFill>
                <a:latin typeface="VNI-Commerce" pitchFamily="2" charset="0"/>
              </a:rPr>
              <a:t> </a:t>
            </a:r>
            <a:r>
              <a:rPr lang="en-US" sz="2000" dirty="0" err="1">
                <a:solidFill>
                  <a:srgbClr val="FFFFCC"/>
                </a:solidFill>
                <a:latin typeface="VNI-Commerce" pitchFamily="2" charset="0"/>
              </a:rPr>
              <a:t>Ngoaøi</a:t>
            </a:r>
            <a:r>
              <a:rPr lang="en-US" sz="2000" dirty="0">
                <a:solidFill>
                  <a:srgbClr val="FFFFCC"/>
                </a:solidFill>
                <a:latin typeface="VNI-Commerce" pitchFamily="2" charset="0"/>
              </a:rPr>
              <a:t> </a:t>
            </a:r>
            <a:r>
              <a:rPr lang="en-US" sz="2000" dirty="0" err="1">
                <a:solidFill>
                  <a:srgbClr val="FFFFCC"/>
                </a:solidFill>
                <a:latin typeface="VNI-Commerce" pitchFamily="2" charset="0"/>
              </a:rPr>
              <a:t>Cô</a:t>
            </a:r>
            <a:r>
              <a:rPr lang="en-US" sz="2000" dirty="0">
                <a:solidFill>
                  <a:srgbClr val="FFFFCC"/>
                </a:solidFill>
                <a:latin typeface="VNI-Commerce" pitchFamily="2" charset="0"/>
              </a:rPr>
              <a:t> </a:t>
            </a:r>
            <a:r>
              <a:rPr lang="en-US" sz="2000" dirty="0" err="1">
                <a:solidFill>
                  <a:srgbClr val="FFFFCC"/>
                </a:solidFill>
                <a:latin typeface="VNI-Commerce" pitchFamily="2" charset="0"/>
              </a:rPr>
              <a:t>Theå</a:t>
            </a:r>
            <a:endParaRPr lang="en-US" sz="2000" dirty="0">
              <a:solidFill>
                <a:srgbClr val="FFFFCC"/>
              </a:solidFill>
              <a:latin typeface="VNI-Commerce" pitchFamily="2" charset="0"/>
            </a:endParaRPr>
          </a:p>
        </p:txBody>
      </p:sp>
      <p:sp>
        <p:nvSpPr>
          <p:cNvPr id="40243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0" y="762000"/>
            <a:ext cx="8229600" cy="5791200"/>
          </a:xfrm>
        </p:spPr>
        <p:txBody>
          <a:bodyPr/>
          <a:lstStyle/>
          <a:p>
            <a:pPr marL="609600" indent="-609600" eaLnBrk="1" hangingPunct="1">
              <a:buFont typeface="Wingdings" pitchFamily="2" charset="2"/>
              <a:buNone/>
              <a:defRPr/>
            </a:pPr>
            <a:r>
              <a:rPr lang="en-US" b="1" dirty="0" smtClean="0">
                <a:solidFill>
                  <a:srgbClr val="0070C0"/>
                </a:solidFill>
              </a:rPr>
              <a:t>	</a:t>
            </a:r>
            <a:r>
              <a:rPr lang="en-US" sz="3600" b="1" dirty="0" err="1" smtClean="0">
                <a:latin typeface="VNI-Times" pitchFamily="2" charset="0"/>
              </a:rPr>
              <a:t>Choáng</a:t>
            </a:r>
            <a:r>
              <a:rPr lang="en-US" sz="3600" b="1" dirty="0" smtClean="0">
                <a:latin typeface="VNI-Times" pitchFamily="2" charset="0"/>
              </a:rPr>
              <a:t> </a:t>
            </a:r>
            <a:r>
              <a:rPr lang="en-US" sz="3600" b="1" dirty="0" err="1" smtClean="0">
                <a:latin typeface="VNI-Times" pitchFamily="2" charset="0"/>
              </a:rPr>
              <a:t>chæ</a:t>
            </a:r>
            <a:r>
              <a:rPr lang="en-US" sz="3600" b="1" dirty="0" smtClean="0">
                <a:latin typeface="VNI-Times" pitchFamily="2" charset="0"/>
              </a:rPr>
              <a:t> </a:t>
            </a:r>
            <a:r>
              <a:rPr lang="en-US" sz="3600" b="1" dirty="0" err="1" smtClean="0">
                <a:latin typeface="VNI-Times" pitchFamily="2" charset="0"/>
              </a:rPr>
              <a:t>ñònh</a:t>
            </a:r>
            <a:r>
              <a:rPr lang="en-US" sz="3600" b="1" dirty="0" smtClean="0">
                <a:latin typeface="VNI-Times" pitchFamily="2" charset="0"/>
              </a:rPr>
              <a:t> </a:t>
            </a:r>
            <a:r>
              <a:rPr lang="en-US" sz="3600" b="1" dirty="0" err="1" smtClean="0">
                <a:latin typeface="VNI-Times" pitchFamily="2" charset="0"/>
              </a:rPr>
              <a:t>töông</a:t>
            </a:r>
            <a:r>
              <a:rPr lang="en-US" sz="3600" b="1" dirty="0" smtClean="0">
                <a:latin typeface="VNI-Times" pitchFamily="2" charset="0"/>
              </a:rPr>
              <a:t> </a:t>
            </a:r>
            <a:r>
              <a:rPr lang="en-US" sz="3600" b="1" dirty="0" err="1" smtClean="0">
                <a:latin typeface="VNI-Times" pitchFamily="2" charset="0"/>
              </a:rPr>
              <a:t>ñoái</a:t>
            </a:r>
            <a:r>
              <a:rPr lang="en-US" sz="3600" b="1" dirty="0" smtClean="0">
                <a:latin typeface="VNI-Times" pitchFamily="2" charset="0"/>
              </a:rPr>
              <a:t>.</a:t>
            </a:r>
          </a:p>
          <a:p>
            <a:pPr marL="990600" lvl="1" indent="-533400" eaLnBrk="1" hangingPunct="1">
              <a:defRPr/>
            </a:pPr>
            <a:r>
              <a:rPr lang="en-US" dirty="0" err="1" smtClean="0">
                <a:latin typeface="VNI-Times" pitchFamily="2" charset="0"/>
              </a:rPr>
              <a:t>Traïng</a:t>
            </a:r>
            <a:r>
              <a:rPr lang="en-US" dirty="0" smtClean="0">
                <a:latin typeface="VNI-Times" pitchFamily="2" charset="0"/>
              </a:rPr>
              <a:t> </a:t>
            </a:r>
            <a:r>
              <a:rPr lang="en-US" dirty="0" err="1" smtClean="0">
                <a:latin typeface="VNI-Times" pitchFamily="2" charset="0"/>
              </a:rPr>
              <a:t>thaùi</a:t>
            </a:r>
            <a:r>
              <a:rPr lang="en-US" dirty="0" smtClean="0">
                <a:latin typeface="VNI-Times" pitchFamily="2" charset="0"/>
              </a:rPr>
              <a:t> </a:t>
            </a:r>
            <a:r>
              <a:rPr lang="en-US" dirty="0" err="1" smtClean="0">
                <a:latin typeface="VNI-Times" pitchFamily="2" charset="0"/>
              </a:rPr>
              <a:t>thaàn</a:t>
            </a:r>
            <a:r>
              <a:rPr lang="en-US" dirty="0" smtClean="0">
                <a:latin typeface="VNI-Times" pitchFamily="2" charset="0"/>
              </a:rPr>
              <a:t> </a:t>
            </a:r>
            <a:r>
              <a:rPr lang="en-US" dirty="0" err="1" smtClean="0">
                <a:latin typeface="VNI-Times" pitchFamily="2" charset="0"/>
              </a:rPr>
              <a:t>kinh</a:t>
            </a:r>
            <a:r>
              <a:rPr lang="en-US" dirty="0" smtClean="0">
                <a:latin typeface="VNI-Times" pitchFamily="2" charset="0"/>
              </a:rPr>
              <a:t> </a:t>
            </a:r>
            <a:r>
              <a:rPr lang="en-US" dirty="0" err="1" smtClean="0">
                <a:latin typeface="VNI-Times" pitchFamily="2" charset="0"/>
              </a:rPr>
              <a:t>khoâng</a:t>
            </a:r>
            <a:r>
              <a:rPr lang="en-US" dirty="0" smtClean="0">
                <a:latin typeface="VNI-Times" pitchFamily="2" charset="0"/>
              </a:rPr>
              <a:t> </a:t>
            </a:r>
            <a:r>
              <a:rPr lang="en-US" dirty="0" err="1" smtClean="0">
                <a:latin typeface="VNI-Times" pitchFamily="2" charset="0"/>
              </a:rPr>
              <a:t>ñöôïc</a:t>
            </a:r>
            <a:r>
              <a:rPr lang="en-US" dirty="0" smtClean="0">
                <a:latin typeface="VNI-Times" pitchFamily="2" charset="0"/>
              </a:rPr>
              <a:t> </a:t>
            </a:r>
            <a:r>
              <a:rPr lang="en-US" dirty="0" err="1" smtClean="0">
                <a:latin typeface="VNI-Times" pitchFamily="2" charset="0"/>
              </a:rPr>
              <a:t>oån</a:t>
            </a:r>
            <a:r>
              <a:rPr lang="en-US" dirty="0" smtClean="0">
                <a:latin typeface="VNI-Times" pitchFamily="2" charset="0"/>
              </a:rPr>
              <a:t> </a:t>
            </a:r>
            <a:r>
              <a:rPr lang="en-US" dirty="0" err="1" smtClean="0">
                <a:latin typeface="VNI-Times" pitchFamily="2" charset="0"/>
              </a:rPr>
              <a:t>ñònh</a:t>
            </a:r>
            <a:r>
              <a:rPr lang="en-US" dirty="0" smtClean="0">
                <a:latin typeface="VNI-Times" pitchFamily="2" charset="0"/>
              </a:rPr>
              <a:t>.</a:t>
            </a:r>
          </a:p>
          <a:p>
            <a:pPr marL="990600" lvl="1" indent="-533400" eaLnBrk="1" hangingPunct="1">
              <a:defRPr/>
            </a:pPr>
            <a:r>
              <a:rPr lang="en-US" dirty="0" err="1" smtClean="0">
                <a:latin typeface="VNI-Times" pitchFamily="2" charset="0"/>
              </a:rPr>
              <a:t>Caän</a:t>
            </a:r>
            <a:r>
              <a:rPr lang="en-US" dirty="0" smtClean="0">
                <a:latin typeface="VNI-Times" pitchFamily="2" charset="0"/>
              </a:rPr>
              <a:t> </a:t>
            </a:r>
            <a:r>
              <a:rPr lang="en-US" dirty="0" err="1" smtClean="0">
                <a:latin typeface="VNI-Times" pitchFamily="2" charset="0"/>
              </a:rPr>
              <a:t>naëng</a:t>
            </a:r>
            <a:r>
              <a:rPr lang="en-US" dirty="0" smtClean="0">
                <a:latin typeface="VNI-Times" pitchFamily="2" charset="0"/>
              </a:rPr>
              <a:t> &gt;135kg (# &gt;300p), =&gt; </a:t>
            </a:r>
            <a:r>
              <a:rPr lang="en-US" dirty="0" err="1" smtClean="0">
                <a:latin typeface="VNI-Times" pitchFamily="2" charset="0"/>
              </a:rPr>
              <a:t>taêng</a:t>
            </a:r>
            <a:r>
              <a:rPr lang="en-US" dirty="0" smtClean="0">
                <a:latin typeface="VNI-Times" pitchFamily="2" charset="0"/>
              </a:rPr>
              <a:t> d(F1-F2) =&gt; </a:t>
            </a:r>
            <a:r>
              <a:rPr lang="en-US" dirty="0" err="1" smtClean="0">
                <a:latin typeface="VNI-Times" pitchFamily="2" charset="0"/>
              </a:rPr>
              <a:t>sai</a:t>
            </a:r>
            <a:r>
              <a:rPr lang="en-US" dirty="0" smtClean="0">
                <a:latin typeface="VNI-Times" pitchFamily="2" charset="0"/>
              </a:rPr>
              <a:t> </a:t>
            </a:r>
            <a:r>
              <a:rPr lang="en-US" dirty="0" err="1" smtClean="0">
                <a:latin typeface="VNI-Times" pitchFamily="2" charset="0"/>
              </a:rPr>
              <a:t>leäch</a:t>
            </a:r>
            <a:r>
              <a:rPr lang="en-US" dirty="0" smtClean="0">
                <a:latin typeface="VNI-Times" pitchFamily="2" charset="0"/>
              </a:rPr>
              <a:t> shockwave </a:t>
            </a:r>
            <a:r>
              <a:rPr lang="en-US" dirty="0" err="1" smtClean="0">
                <a:latin typeface="VNI-Times" pitchFamily="2" charset="0"/>
              </a:rPr>
              <a:t>vaøo</a:t>
            </a:r>
            <a:r>
              <a:rPr lang="en-US" dirty="0" smtClean="0">
                <a:latin typeface="VNI-Times" pitchFamily="2" charset="0"/>
              </a:rPr>
              <a:t> </a:t>
            </a:r>
            <a:r>
              <a:rPr lang="en-US" dirty="0" err="1" smtClean="0">
                <a:latin typeface="VNI-Times" pitchFamily="2" charset="0"/>
              </a:rPr>
              <a:t>soûi</a:t>
            </a:r>
            <a:endParaRPr lang="en-US" dirty="0" smtClean="0">
              <a:latin typeface="VNI-Times" pitchFamily="2" charset="0"/>
            </a:endParaRPr>
          </a:p>
          <a:p>
            <a:pPr marL="990600" lvl="1" indent="-533400" eaLnBrk="1" hangingPunct="1">
              <a:defRPr/>
            </a:pPr>
            <a:r>
              <a:rPr lang="en-US" dirty="0" err="1" smtClean="0">
                <a:latin typeface="VNI-Times" pitchFamily="2" charset="0"/>
              </a:rPr>
              <a:t>Chænh</a:t>
            </a:r>
            <a:r>
              <a:rPr lang="en-US" dirty="0" smtClean="0">
                <a:latin typeface="VNI-Times" pitchFamily="2" charset="0"/>
              </a:rPr>
              <a:t> </a:t>
            </a:r>
            <a:r>
              <a:rPr lang="en-US" dirty="0" err="1" smtClean="0">
                <a:latin typeface="VNI-Times" pitchFamily="2" charset="0"/>
              </a:rPr>
              <a:t>hình</a:t>
            </a:r>
            <a:r>
              <a:rPr lang="en-US" dirty="0" smtClean="0">
                <a:latin typeface="VNI-Times" pitchFamily="2" charset="0"/>
              </a:rPr>
              <a:t> hay </a:t>
            </a:r>
            <a:r>
              <a:rPr lang="en-US" dirty="0" err="1" smtClean="0">
                <a:latin typeface="VNI-Times" pitchFamily="2" charset="0"/>
              </a:rPr>
              <a:t>bieán</a:t>
            </a:r>
            <a:r>
              <a:rPr lang="en-US" dirty="0" smtClean="0">
                <a:latin typeface="VNI-Times" pitchFamily="2" charset="0"/>
              </a:rPr>
              <a:t> </a:t>
            </a:r>
            <a:r>
              <a:rPr lang="en-US" dirty="0" err="1" smtClean="0">
                <a:latin typeface="VNI-Times" pitchFamily="2" charset="0"/>
              </a:rPr>
              <a:t>daïng</a:t>
            </a:r>
            <a:r>
              <a:rPr lang="en-US" dirty="0" smtClean="0">
                <a:latin typeface="VNI-Times" pitchFamily="2" charset="0"/>
              </a:rPr>
              <a:t> </a:t>
            </a:r>
            <a:r>
              <a:rPr lang="en-US" dirty="0" err="1" smtClean="0">
                <a:latin typeface="VNI-Times" pitchFamily="2" charset="0"/>
              </a:rPr>
              <a:t>coät</a:t>
            </a:r>
            <a:r>
              <a:rPr lang="en-US" dirty="0" smtClean="0">
                <a:latin typeface="VNI-Times" pitchFamily="2" charset="0"/>
              </a:rPr>
              <a:t> </a:t>
            </a:r>
            <a:r>
              <a:rPr lang="en-US" dirty="0" err="1" smtClean="0">
                <a:latin typeface="VNI-Times" pitchFamily="2" charset="0"/>
              </a:rPr>
              <a:t>soáng</a:t>
            </a:r>
            <a:r>
              <a:rPr lang="en-US" dirty="0" smtClean="0">
                <a:latin typeface="VNI-Times" pitchFamily="2" charset="0"/>
              </a:rPr>
              <a:t>, </a:t>
            </a:r>
            <a:r>
              <a:rPr lang="en-US" dirty="0" err="1" smtClean="0">
                <a:latin typeface="VNI-Times" pitchFamily="2" charset="0"/>
              </a:rPr>
              <a:t>thaän</a:t>
            </a:r>
            <a:r>
              <a:rPr lang="en-US" dirty="0" smtClean="0">
                <a:latin typeface="VNI-Times" pitchFamily="2" charset="0"/>
              </a:rPr>
              <a:t> </a:t>
            </a:r>
            <a:r>
              <a:rPr lang="en-US" dirty="0" err="1" smtClean="0">
                <a:latin typeface="VNI-Times" pitchFamily="2" charset="0"/>
              </a:rPr>
              <a:t>laïc</a:t>
            </a:r>
            <a:r>
              <a:rPr lang="en-US" dirty="0" smtClean="0">
                <a:latin typeface="VNI-Times" pitchFamily="2" charset="0"/>
              </a:rPr>
              <a:t> </a:t>
            </a:r>
            <a:r>
              <a:rPr lang="en-US" dirty="0" err="1" smtClean="0">
                <a:latin typeface="VNI-Times" pitchFamily="2" charset="0"/>
              </a:rPr>
              <a:t>choã</a:t>
            </a:r>
            <a:r>
              <a:rPr lang="en-US" dirty="0" smtClean="0">
                <a:latin typeface="VNI-Times" pitchFamily="2" charset="0"/>
              </a:rPr>
              <a:t>, </a:t>
            </a:r>
            <a:r>
              <a:rPr lang="en-US" dirty="0" err="1" smtClean="0">
                <a:latin typeface="VNI-Times" pitchFamily="2" charset="0"/>
              </a:rPr>
              <a:t>dò</a:t>
            </a:r>
            <a:r>
              <a:rPr lang="en-US" dirty="0" smtClean="0">
                <a:latin typeface="VNI-Times" pitchFamily="2" charset="0"/>
              </a:rPr>
              <a:t> </a:t>
            </a:r>
            <a:r>
              <a:rPr lang="en-US" dirty="0" err="1" smtClean="0">
                <a:latin typeface="VNI-Times" pitchFamily="2" charset="0"/>
              </a:rPr>
              <a:t>daïng</a:t>
            </a:r>
            <a:r>
              <a:rPr lang="en-US" dirty="0" smtClean="0">
                <a:latin typeface="VNI-Times" pitchFamily="2" charset="0"/>
              </a:rPr>
              <a:t> </a:t>
            </a:r>
            <a:r>
              <a:rPr lang="en-US" dirty="0" err="1" smtClean="0">
                <a:latin typeface="VNI-Times" pitchFamily="2" charset="0"/>
              </a:rPr>
              <a:t>thaän</a:t>
            </a:r>
            <a:r>
              <a:rPr lang="en-US" dirty="0" smtClean="0">
                <a:latin typeface="VNI-Times" pitchFamily="2" charset="0"/>
              </a:rPr>
              <a:t> (</a:t>
            </a:r>
            <a:r>
              <a:rPr lang="en-US" dirty="0" err="1" smtClean="0">
                <a:latin typeface="VNI-Times" pitchFamily="2" charset="0"/>
              </a:rPr>
              <a:t>thaän</a:t>
            </a:r>
            <a:r>
              <a:rPr lang="en-US" dirty="0" smtClean="0">
                <a:latin typeface="VNI-Times" pitchFamily="2" charset="0"/>
              </a:rPr>
              <a:t> </a:t>
            </a:r>
            <a:r>
              <a:rPr lang="en-US" dirty="0" err="1" smtClean="0">
                <a:latin typeface="VNI-Times" pitchFamily="2" charset="0"/>
              </a:rPr>
              <a:t>moùng</a:t>
            </a:r>
            <a:r>
              <a:rPr lang="en-US" dirty="0" smtClean="0">
                <a:latin typeface="VNI-Times" pitchFamily="2" charset="0"/>
              </a:rPr>
              <a:t> </a:t>
            </a:r>
            <a:r>
              <a:rPr lang="en-US" dirty="0" err="1" smtClean="0">
                <a:latin typeface="VNI-Times" pitchFamily="2" charset="0"/>
              </a:rPr>
              <a:t>ngöïa</a:t>
            </a:r>
            <a:r>
              <a:rPr lang="en-US" dirty="0" smtClean="0">
                <a:latin typeface="VNI-Times" pitchFamily="2" charset="0"/>
              </a:rPr>
              <a:t>, </a:t>
            </a:r>
            <a:r>
              <a:rPr lang="en-US" dirty="0" err="1" smtClean="0">
                <a:latin typeface="VNI-Times" pitchFamily="2" charset="0"/>
              </a:rPr>
              <a:t>thaän</a:t>
            </a:r>
            <a:r>
              <a:rPr lang="en-US" dirty="0" smtClean="0">
                <a:latin typeface="VNI-Times" pitchFamily="2" charset="0"/>
              </a:rPr>
              <a:t> </a:t>
            </a:r>
            <a:r>
              <a:rPr lang="en-US" dirty="0" err="1" smtClean="0">
                <a:latin typeface="VNI-Times" pitchFamily="2" charset="0"/>
              </a:rPr>
              <a:t>chaäu</a:t>
            </a:r>
            <a:r>
              <a:rPr lang="en-US" dirty="0" smtClean="0">
                <a:latin typeface="VNI-Times" pitchFamily="2" charset="0"/>
              </a:rPr>
              <a:t>).</a:t>
            </a:r>
          </a:p>
          <a:p>
            <a:pPr marL="990600" lvl="1" indent="-533400" eaLnBrk="1" hangingPunct="1">
              <a:defRPr/>
            </a:pPr>
            <a:r>
              <a:rPr lang="en-US" dirty="0" err="1" smtClean="0">
                <a:latin typeface="VNI-Times" pitchFamily="2" charset="0"/>
              </a:rPr>
              <a:t>Ñaët</a:t>
            </a:r>
            <a:r>
              <a:rPr lang="en-US" dirty="0" smtClean="0">
                <a:latin typeface="VNI-Times" pitchFamily="2" charset="0"/>
              </a:rPr>
              <a:t> </a:t>
            </a:r>
            <a:r>
              <a:rPr lang="en-US" dirty="0" err="1" smtClean="0">
                <a:latin typeface="VNI-Times" pitchFamily="2" charset="0"/>
              </a:rPr>
              <a:t>oáng</a:t>
            </a:r>
            <a:r>
              <a:rPr lang="en-US" dirty="0" smtClean="0">
                <a:latin typeface="VNI-Times" pitchFamily="2" charset="0"/>
              </a:rPr>
              <a:t> Drain </a:t>
            </a:r>
            <a:r>
              <a:rPr lang="en-US" dirty="0" err="1" smtClean="0">
                <a:latin typeface="VNI-Times" pitchFamily="2" charset="0"/>
              </a:rPr>
              <a:t>noäi</a:t>
            </a:r>
            <a:r>
              <a:rPr lang="en-US" dirty="0" smtClean="0">
                <a:latin typeface="VNI-Times" pitchFamily="2" charset="0"/>
              </a:rPr>
              <a:t> </a:t>
            </a:r>
            <a:r>
              <a:rPr lang="en-US" dirty="0" err="1" smtClean="0">
                <a:latin typeface="VNI-Times" pitchFamily="2" charset="0"/>
              </a:rPr>
              <a:t>thaän</a:t>
            </a:r>
            <a:r>
              <a:rPr lang="en-US" dirty="0" smtClean="0">
                <a:latin typeface="VNI-Times" pitchFamily="2" charset="0"/>
              </a:rPr>
              <a:t> </a:t>
            </a:r>
            <a:r>
              <a:rPr lang="en-US" dirty="0" err="1" smtClean="0">
                <a:latin typeface="VNI-Times" pitchFamily="2" charset="0"/>
              </a:rPr>
              <a:t>baát</a:t>
            </a:r>
            <a:r>
              <a:rPr lang="en-US" dirty="0" smtClean="0">
                <a:latin typeface="VNI-Times" pitchFamily="2" charset="0"/>
              </a:rPr>
              <a:t> </a:t>
            </a:r>
            <a:r>
              <a:rPr lang="en-US" dirty="0" err="1" smtClean="0">
                <a:latin typeface="VNI-Times" pitchFamily="2" charset="0"/>
              </a:rPr>
              <a:t>thöôøng</a:t>
            </a:r>
            <a:r>
              <a:rPr lang="en-US" dirty="0" smtClean="0">
                <a:latin typeface="VNI-Times" pitchFamily="2" charset="0"/>
              </a:rPr>
              <a:t>.</a:t>
            </a:r>
          </a:p>
          <a:p>
            <a:pPr marL="990600" lvl="1" indent="-533400" eaLnBrk="1" hangingPunct="1">
              <a:defRPr/>
            </a:pPr>
            <a:r>
              <a:rPr lang="en-US" dirty="0" smtClean="0">
                <a:latin typeface="VNI-Times" pitchFamily="2" charset="0"/>
              </a:rPr>
              <a:t>Cao </a:t>
            </a:r>
            <a:r>
              <a:rPr lang="en-US" dirty="0" err="1" smtClean="0">
                <a:latin typeface="VNI-Times" pitchFamily="2" charset="0"/>
              </a:rPr>
              <a:t>huyeát</a:t>
            </a:r>
            <a:r>
              <a:rPr lang="en-US" dirty="0" smtClean="0">
                <a:latin typeface="VNI-Times" pitchFamily="2" charset="0"/>
              </a:rPr>
              <a:t> </a:t>
            </a:r>
            <a:r>
              <a:rPr lang="en-US" dirty="0" err="1" smtClean="0">
                <a:latin typeface="VNI-Times" pitchFamily="2" charset="0"/>
              </a:rPr>
              <a:t>aùp</a:t>
            </a:r>
            <a:r>
              <a:rPr lang="en-US" dirty="0" smtClean="0">
                <a:latin typeface="VNI-Times" pitchFamily="2" charset="0"/>
              </a:rPr>
              <a:t> </a:t>
            </a:r>
            <a:r>
              <a:rPr lang="en-US" dirty="0" err="1" smtClean="0">
                <a:latin typeface="VNI-Times" pitchFamily="2" charset="0"/>
              </a:rPr>
              <a:t>khoù</a:t>
            </a:r>
            <a:r>
              <a:rPr lang="en-US" dirty="0" smtClean="0">
                <a:latin typeface="VNI-Times" pitchFamily="2" charset="0"/>
              </a:rPr>
              <a:t> </a:t>
            </a:r>
            <a:r>
              <a:rPr lang="en-US" dirty="0" err="1" smtClean="0">
                <a:latin typeface="VNI-Times" pitchFamily="2" charset="0"/>
              </a:rPr>
              <a:t>kieåm</a:t>
            </a:r>
            <a:r>
              <a:rPr lang="en-US" dirty="0" smtClean="0">
                <a:latin typeface="VNI-Times" pitchFamily="2" charset="0"/>
              </a:rPr>
              <a:t> </a:t>
            </a:r>
            <a:r>
              <a:rPr lang="en-US" dirty="0" err="1" smtClean="0">
                <a:latin typeface="VNI-Times" pitchFamily="2" charset="0"/>
              </a:rPr>
              <a:t>soaùt</a:t>
            </a:r>
            <a:r>
              <a:rPr lang="en-US" dirty="0" smtClean="0">
                <a:latin typeface="VNI-Times" pitchFamily="2" charset="0"/>
              </a:rPr>
              <a:t> </a:t>
            </a:r>
            <a:r>
              <a:rPr lang="en-US" dirty="0" err="1" smtClean="0">
                <a:latin typeface="VNI-Times" pitchFamily="2" charset="0"/>
              </a:rPr>
              <a:t>coù</a:t>
            </a:r>
            <a:r>
              <a:rPr lang="en-US" dirty="0" smtClean="0">
                <a:latin typeface="VNI-Times" pitchFamily="2" charset="0"/>
              </a:rPr>
              <a:t> </a:t>
            </a:r>
            <a:r>
              <a:rPr lang="en-US" dirty="0" err="1" smtClean="0">
                <a:latin typeface="VNI-Times" pitchFamily="2" charset="0"/>
              </a:rPr>
              <a:t>theå</a:t>
            </a:r>
            <a:r>
              <a:rPr lang="en-US" dirty="0" smtClean="0">
                <a:latin typeface="VNI-Times" pitchFamily="2" charset="0"/>
              </a:rPr>
              <a:t> </a:t>
            </a:r>
            <a:r>
              <a:rPr lang="en-US" dirty="0" err="1" smtClean="0">
                <a:latin typeface="VNI-Times" pitchFamily="2" charset="0"/>
              </a:rPr>
              <a:t>laøm</a:t>
            </a:r>
            <a:r>
              <a:rPr lang="en-US" dirty="0" smtClean="0">
                <a:latin typeface="VNI-Times" pitchFamily="2" charset="0"/>
              </a:rPr>
              <a:t> </a:t>
            </a:r>
            <a:r>
              <a:rPr lang="en-US" dirty="0" err="1" smtClean="0">
                <a:latin typeface="VNI-Times" pitchFamily="2" charset="0"/>
              </a:rPr>
              <a:t>taêng</a:t>
            </a:r>
            <a:r>
              <a:rPr lang="en-US" dirty="0" smtClean="0">
                <a:latin typeface="VNI-Times" pitchFamily="2" charset="0"/>
              </a:rPr>
              <a:t> </a:t>
            </a:r>
            <a:r>
              <a:rPr lang="en-US" dirty="0" err="1" smtClean="0">
                <a:latin typeface="VNI-Times" pitchFamily="2" charset="0"/>
              </a:rPr>
              <a:t>nheï</a:t>
            </a:r>
            <a:r>
              <a:rPr lang="en-US" dirty="0" smtClean="0">
                <a:latin typeface="VNI-Times" pitchFamily="2" charset="0"/>
              </a:rPr>
              <a:t> </a:t>
            </a:r>
            <a:r>
              <a:rPr lang="en-US" dirty="0" err="1" smtClean="0">
                <a:latin typeface="VNI-Times" pitchFamily="2" charset="0"/>
              </a:rPr>
              <a:t>tæ</a:t>
            </a:r>
            <a:r>
              <a:rPr lang="en-US" dirty="0" smtClean="0">
                <a:latin typeface="VNI-Times" pitchFamily="2" charset="0"/>
              </a:rPr>
              <a:t> </a:t>
            </a:r>
            <a:r>
              <a:rPr lang="en-US" dirty="0" err="1" smtClean="0">
                <a:latin typeface="VNI-Times" pitchFamily="2" charset="0"/>
              </a:rPr>
              <a:t>leä</a:t>
            </a:r>
            <a:r>
              <a:rPr lang="en-US" dirty="0" smtClean="0">
                <a:latin typeface="VNI-Times" pitchFamily="2" charset="0"/>
              </a:rPr>
              <a:t> </a:t>
            </a:r>
            <a:r>
              <a:rPr lang="en-US" dirty="0" err="1" smtClean="0">
                <a:latin typeface="VNI-Times" pitchFamily="2" charset="0"/>
              </a:rPr>
              <a:t>cuïc</a:t>
            </a:r>
            <a:r>
              <a:rPr lang="en-US" dirty="0" smtClean="0">
                <a:latin typeface="VNI-Times" pitchFamily="2" charset="0"/>
              </a:rPr>
              <a:t> </a:t>
            </a:r>
            <a:r>
              <a:rPr lang="en-US" dirty="0" err="1" smtClean="0">
                <a:latin typeface="VNI-Times" pitchFamily="2" charset="0"/>
              </a:rPr>
              <a:t>maùu</a:t>
            </a:r>
            <a:r>
              <a:rPr lang="en-US" dirty="0" smtClean="0">
                <a:latin typeface="VNI-Times" pitchFamily="2" charset="0"/>
              </a:rPr>
              <a:t> </a:t>
            </a:r>
            <a:r>
              <a:rPr lang="en-US" dirty="0" err="1" smtClean="0">
                <a:latin typeface="VNI-Times" pitchFamily="2" charset="0"/>
              </a:rPr>
              <a:t>ñoâng</a:t>
            </a:r>
            <a:r>
              <a:rPr lang="en-US" dirty="0" smtClean="0">
                <a:latin typeface="VNI-Times" pitchFamily="2" charset="0"/>
              </a:rPr>
              <a:t> </a:t>
            </a:r>
            <a:r>
              <a:rPr lang="en-US" dirty="0" err="1" smtClean="0">
                <a:latin typeface="VNI-Times" pitchFamily="2" charset="0"/>
              </a:rPr>
              <a:t>quanh</a:t>
            </a:r>
            <a:r>
              <a:rPr lang="en-US" dirty="0" smtClean="0">
                <a:latin typeface="VNI-Times" pitchFamily="2" charset="0"/>
              </a:rPr>
              <a:t> </a:t>
            </a:r>
            <a:r>
              <a:rPr lang="en-US" dirty="0" err="1" smtClean="0">
                <a:latin typeface="VNI-Times" pitchFamily="2" charset="0"/>
              </a:rPr>
              <a:t>thaän</a:t>
            </a:r>
            <a:endParaRPr lang="en-US" dirty="0" smtClean="0">
              <a:latin typeface="VNI-Times" pitchFamily="2" charset="0"/>
            </a:endParaRPr>
          </a:p>
          <a:p>
            <a:pPr marL="990600" lvl="1" indent="-533400" eaLnBrk="1" hangingPunct="1">
              <a:defRPr/>
            </a:pPr>
            <a:r>
              <a:rPr lang="en-US" dirty="0" err="1" smtClean="0">
                <a:latin typeface="VNI-Times" pitchFamily="2" charset="0"/>
              </a:rPr>
              <a:t>Tieàn</a:t>
            </a:r>
            <a:r>
              <a:rPr lang="en-US" dirty="0" smtClean="0">
                <a:latin typeface="VNI-Times" pitchFamily="2" charset="0"/>
              </a:rPr>
              <a:t> </a:t>
            </a:r>
            <a:r>
              <a:rPr lang="en-US" dirty="0" err="1" smtClean="0">
                <a:latin typeface="VNI-Times" pitchFamily="2" charset="0"/>
              </a:rPr>
              <a:t>söû</a:t>
            </a:r>
            <a:r>
              <a:rPr lang="en-US" dirty="0" smtClean="0">
                <a:latin typeface="VNI-Times" pitchFamily="2" charset="0"/>
              </a:rPr>
              <a:t> </a:t>
            </a:r>
            <a:r>
              <a:rPr lang="en-US" dirty="0" err="1" smtClean="0">
                <a:latin typeface="VNI-Times" pitchFamily="2" charset="0"/>
              </a:rPr>
              <a:t>coù</a:t>
            </a:r>
            <a:r>
              <a:rPr lang="en-US" dirty="0" smtClean="0">
                <a:latin typeface="VNI-Times" pitchFamily="2" charset="0"/>
              </a:rPr>
              <a:t> </a:t>
            </a:r>
            <a:r>
              <a:rPr lang="en-US" dirty="0" err="1" smtClean="0">
                <a:latin typeface="VNI-Times" pitchFamily="2" charset="0"/>
              </a:rPr>
              <a:t>vaán</a:t>
            </a:r>
            <a:r>
              <a:rPr lang="en-US" dirty="0" smtClean="0">
                <a:latin typeface="VNI-Times" pitchFamily="2" charset="0"/>
              </a:rPr>
              <a:t> </a:t>
            </a:r>
            <a:r>
              <a:rPr lang="en-US" dirty="0" err="1" smtClean="0">
                <a:latin typeface="VNI-Times" pitchFamily="2" charset="0"/>
              </a:rPr>
              <a:t>ñeà</a:t>
            </a:r>
            <a:r>
              <a:rPr lang="en-US" dirty="0" smtClean="0">
                <a:latin typeface="VNI-Times" pitchFamily="2" charset="0"/>
              </a:rPr>
              <a:t> </a:t>
            </a:r>
            <a:r>
              <a:rPr lang="en-US" dirty="0" err="1" smtClean="0">
                <a:latin typeface="VNI-Times" pitchFamily="2" charset="0"/>
              </a:rPr>
              <a:t>veà</a:t>
            </a:r>
            <a:r>
              <a:rPr lang="en-US" dirty="0" smtClean="0">
                <a:latin typeface="VNI-Times" pitchFamily="2" charset="0"/>
              </a:rPr>
              <a:t> </a:t>
            </a:r>
            <a:r>
              <a:rPr lang="en-US" dirty="0" err="1" smtClean="0">
                <a:latin typeface="VNI-Times" pitchFamily="2" charset="0"/>
              </a:rPr>
              <a:t>tim</a:t>
            </a:r>
            <a:r>
              <a:rPr lang="en-US" dirty="0" smtClean="0">
                <a:latin typeface="VNI-Times" pitchFamily="2" charset="0"/>
              </a:rPr>
              <a:t>, </a:t>
            </a:r>
            <a:r>
              <a:rPr lang="en-US" dirty="0" err="1" smtClean="0">
                <a:latin typeface="VNI-Times" pitchFamily="2" charset="0"/>
              </a:rPr>
              <a:t>phoåi</a:t>
            </a:r>
            <a:r>
              <a:rPr lang="en-US" dirty="0" smtClean="0">
                <a:latin typeface="VNI-Times" pitchFamily="2" charset="0"/>
              </a:rPr>
              <a:t> =&gt; </a:t>
            </a:r>
            <a:r>
              <a:rPr lang="en-US" dirty="0" err="1" smtClean="0">
                <a:latin typeface="VNI-Times" pitchFamily="2" charset="0"/>
              </a:rPr>
              <a:t>voâ</a:t>
            </a:r>
            <a:r>
              <a:rPr lang="en-US" dirty="0" smtClean="0">
                <a:latin typeface="VNI-Times" pitchFamily="2" charset="0"/>
              </a:rPr>
              <a:t> </a:t>
            </a:r>
            <a:r>
              <a:rPr lang="en-US" dirty="0" err="1" smtClean="0">
                <a:latin typeface="VNI-Times" pitchFamily="2" charset="0"/>
              </a:rPr>
              <a:t>caûm</a:t>
            </a:r>
            <a:r>
              <a:rPr lang="en-US" dirty="0" smtClean="0">
                <a:latin typeface="VNI-Times" pitchFamily="2" charset="0"/>
              </a:rPr>
              <a:t>.</a:t>
            </a:r>
          </a:p>
          <a:p>
            <a:pPr marL="990600" lvl="1" indent="-533400" eaLnBrk="1" hangingPunct="1">
              <a:defRPr/>
            </a:pPr>
            <a:r>
              <a:rPr lang="en-US" dirty="0" smtClean="0">
                <a:latin typeface="VNI-Times" pitchFamily="2" charset="0"/>
              </a:rPr>
              <a:t>Pacemaker =&gt; </a:t>
            </a:r>
            <a:r>
              <a:rPr lang="en-US" dirty="0" err="1" smtClean="0">
                <a:latin typeface="VNI-Times" pitchFamily="2" charset="0"/>
              </a:rPr>
              <a:t>chaêm</a:t>
            </a:r>
            <a:r>
              <a:rPr lang="en-US" dirty="0" smtClean="0">
                <a:latin typeface="VNI-Times" pitchFamily="2" charset="0"/>
              </a:rPr>
              <a:t> </a:t>
            </a:r>
            <a:r>
              <a:rPr lang="en-US" dirty="0" err="1" smtClean="0">
                <a:latin typeface="VNI-Times" pitchFamily="2" charset="0"/>
              </a:rPr>
              <a:t>soùc</a:t>
            </a:r>
            <a:r>
              <a:rPr lang="en-US" dirty="0" smtClean="0">
                <a:latin typeface="VNI-Times" pitchFamily="2" charset="0"/>
              </a:rPr>
              <a:t> </a:t>
            </a:r>
            <a:r>
              <a:rPr lang="en-US" dirty="0" err="1" smtClean="0">
                <a:latin typeface="VNI-Times" pitchFamily="2" charset="0"/>
              </a:rPr>
              <a:t>vaø</a:t>
            </a:r>
            <a:r>
              <a:rPr lang="en-US" dirty="0" smtClean="0">
                <a:latin typeface="VNI-Times" pitchFamily="2" charset="0"/>
              </a:rPr>
              <a:t> </a:t>
            </a:r>
            <a:r>
              <a:rPr lang="en-US" dirty="0" err="1" smtClean="0">
                <a:latin typeface="VNI-Times" pitchFamily="2" charset="0"/>
              </a:rPr>
              <a:t>quan</a:t>
            </a:r>
            <a:r>
              <a:rPr lang="en-US" dirty="0" smtClean="0">
                <a:latin typeface="VNI-Times" pitchFamily="2" charset="0"/>
              </a:rPr>
              <a:t> </a:t>
            </a:r>
            <a:r>
              <a:rPr lang="en-US" dirty="0" err="1" smtClean="0">
                <a:latin typeface="VNI-Times" pitchFamily="2" charset="0"/>
              </a:rPr>
              <a:t>taâm</a:t>
            </a:r>
            <a:r>
              <a:rPr lang="en-US" dirty="0" smtClean="0">
                <a:latin typeface="VNI-Times" pitchFamily="2" charset="0"/>
              </a:rPr>
              <a:t> </a:t>
            </a:r>
            <a:r>
              <a:rPr lang="en-US" dirty="0" err="1" smtClean="0">
                <a:latin typeface="VNI-Times" pitchFamily="2" charset="0"/>
              </a:rPr>
              <a:t>ñaët</a:t>
            </a:r>
            <a:r>
              <a:rPr lang="en-US" dirty="0" smtClean="0">
                <a:latin typeface="VNI-Times" pitchFamily="2" charset="0"/>
              </a:rPr>
              <a:t> </a:t>
            </a:r>
            <a:r>
              <a:rPr lang="en-US" dirty="0" err="1" smtClean="0">
                <a:latin typeface="VNI-Times" pitchFamily="2" charset="0"/>
              </a:rPr>
              <a:t>bieät</a:t>
            </a:r>
            <a:r>
              <a:rPr lang="en-US" dirty="0" smtClean="0">
                <a:latin typeface="VNI-Times" pitchFamily="2" charset="0"/>
              </a:rPr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38200" y="990600"/>
            <a:ext cx="7315200" cy="5057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/>
              <a:t>CẤU TRÚC SỎI</a:t>
            </a:r>
            <a:endParaRPr lang="en-US" b="1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71500" indent="-571500">
              <a:buFont typeface="Wingdings" pitchFamily="2" charset="2"/>
              <a:buNone/>
            </a:pPr>
            <a:r>
              <a:rPr lang="en-US" sz="2800" dirty="0" smtClean="0">
                <a:latin typeface="Tahoma" pitchFamily="34" charset="0"/>
                <a:sym typeface="Wingdings" pitchFamily="2" charset="2"/>
              </a:rPr>
              <a:t> </a:t>
            </a:r>
            <a:r>
              <a:rPr lang="en-US" sz="2800" dirty="0" err="1" smtClean="0">
                <a:latin typeface="Tahoma" pitchFamily="34" charset="0"/>
                <a:sym typeface="Wingdings" pitchFamily="2" charset="2"/>
              </a:rPr>
              <a:t>K</a:t>
            </a:r>
            <a:r>
              <a:rPr lang="en-US" sz="2800" dirty="0" err="1" smtClean="0">
                <a:latin typeface="Tahoma" pitchFamily="34" charset="0"/>
              </a:rPr>
              <a:t>hông</a:t>
            </a:r>
            <a:r>
              <a:rPr lang="en-US" sz="2800" dirty="0" smtClean="0">
                <a:latin typeface="Tahoma" pitchFamily="34" charset="0"/>
              </a:rPr>
              <a:t> </a:t>
            </a:r>
            <a:r>
              <a:rPr lang="en-US" sz="2800" dirty="0" err="1" smtClean="0">
                <a:latin typeface="Tahoma" pitchFamily="34" charset="0"/>
              </a:rPr>
              <a:t>phải</a:t>
            </a:r>
            <a:r>
              <a:rPr lang="en-US" sz="2800" dirty="0" smtClean="0">
                <a:latin typeface="Tahoma" pitchFamily="34" charset="0"/>
              </a:rPr>
              <a:t> </a:t>
            </a:r>
            <a:r>
              <a:rPr lang="en-US" sz="2800" dirty="0" err="1" smtClean="0">
                <a:latin typeface="Tahoma" pitchFamily="34" charset="0"/>
              </a:rPr>
              <a:t>như</a:t>
            </a:r>
            <a:r>
              <a:rPr lang="en-US" sz="2800" dirty="0" smtClean="0">
                <a:latin typeface="Tahoma" pitchFamily="34" charset="0"/>
              </a:rPr>
              <a:t> </a:t>
            </a:r>
            <a:r>
              <a:rPr lang="en-US" sz="2800" dirty="0" err="1" smtClean="0">
                <a:latin typeface="Tahoma" pitchFamily="34" charset="0"/>
              </a:rPr>
              <a:t>một</a:t>
            </a:r>
            <a:r>
              <a:rPr lang="en-US" sz="2800" dirty="0" smtClean="0">
                <a:latin typeface="Tahoma" pitchFamily="34" charset="0"/>
              </a:rPr>
              <a:t> </a:t>
            </a:r>
            <a:r>
              <a:rPr lang="en-US" sz="2800" dirty="0" err="1" smtClean="0">
                <a:latin typeface="Tahoma" pitchFamily="34" charset="0"/>
              </a:rPr>
              <a:t>khối</a:t>
            </a:r>
            <a:r>
              <a:rPr lang="en-US" sz="2800" dirty="0" smtClean="0">
                <a:latin typeface="Tahoma" pitchFamily="34" charset="0"/>
              </a:rPr>
              <a:t> </a:t>
            </a:r>
            <a:r>
              <a:rPr lang="en-US" sz="2800" dirty="0" err="1" smtClean="0">
                <a:latin typeface="Tahoma" pitchFamily="34" charset="0"/>
              </a:rPr>
              <a:t>đá</a:t>
            </a:r>
            <a:r>
              <a:rPr lang="en-US" sz="2800" dirty="0" smtClean="0">
                <a:latin typeface="Tahoma" pitchFamily="34" charset="0"/>
              </a:rPr>
              <a:t> </a:t>
            </a:r>
            <a:r>
              <a:rPr lang="en-US" sz="2800" dirty="0" err="1" smtClean="0">
                <a:latin typeface="Tahoma" pitchFamily="34" charset="0"/>
              </a:rPr>
              <a:t>thiên</a:t>
            </a:r>
            <a:r>
              <a:rPr lang="en-US" sz="2800" dirty="0" smtClean="0">
                <a:latin typeface="Tahoma" pitchFamily="34" charset="0"/>
              </a:rPr>
              <a:t> </a:t>
            </a:r>
            <a:r>
              <a:rPr lang="en-US" sz="2800" dirty="0" err="1" smtClean="0">
                <a:latin typeface="Tahoma" pitchFamily="34" charset="0"/>
              </a:rPr>
              <a:t>nhiên</a:t>
            </a:r>
            <a:r>
              <a:rPr lang="en-US" sz="2800" dirty="0" smtClean="0">
                <a:latin typeface="Tahoma" pitchFamily="34" charset="0"/>
              </a:rPr>
              <a:t>.</a:t>
            </a:r>
            <a:br>
              <a:rPr lang="en-US" sz="2800" dirty="0" smtClean="0">
                <a:latin typeface="Tahoma" pitchFamily="34" charset="0"/>
              </a:rPr>
            </a:br>
            <a:endParaRPr lang="en-US" sz="2800" dirty="0" smtClean="0">
              <a:latin typeface="Tahoma" pitchFamily="34" charset="0"/>
            </a:endParaRPr>
          </a:p>
          <a:p>
            <a:pPr marL="571500" indent="-571500">
              <a:buNone/>
            </a:pPr>
            <a:r>
              <a:rPr lang="en-US" sz="2800" dirty="0" smtClean="0">
                <a:latin typeface="Tahoma" pitchFamily="34" charset="0"/>
                <a:sym typeface="Wingdings" pitchFamily="2" charset="2"/>
              </a:rPr>
              <a:t> </a:t>
            </a:r>
            <a:r>
              <a:rPr lang="en-US" sz="2800" dirty="0" err="1" smtClean="0">
                <a:latin typeface="Tahoma" pitchFamily="34" charset="0"/>
              </a:rPr>
              <a:t>Gồm</a:t>
            </a:r>
            <a:r>
              <a:rPr lang="en-US" sz="2800" dirty="0" smtClean="0">
                <a:latin typeface="Tahoma" pitchFamily="34" charset="0"/>
              </a:rPr>
              <a:t> </a:t>
            </a:r>
            <a:r>
              <a:rPr lang="en-US" sz="2800" dirty="0" err="1" smtClean="0">
                <a:latin typeface="Tahoma" pitchFamily="34" charset="0"/>
              </a:rPr>
              <a:t>chất</a:t>
            </a:r>
            <a:r>
              <a:rPr lang="en-US" sz="2800" dirty="0" smtClean="0">
                <a:latin typeface="Tahoma" pitchFamily="34" charset="0"/>
              </a:rPr>
              <a:t> </a:t>
            </a:r>
            <a:r>
              <a:rPr lang="en-US" sz="2800" dirty="0" err="1" smtClean="0">
                <a:latin typeface="Tahoma" pitchFamily="34" charset="0"/>
              </a:rPr>
              <a:t>nền</a:t>
            </a:r>
            <a:r>
              <a:rPr lang="en-US" sz="2800" dirty="0" smtClean="0">
                <a:latin typeface="Tahoma" pitchFamily="34" charset="0"/>
              </a:rPr>
              <a:t> </a:t>
            </a:r>
            <a:r>
              <a:rPr lang="en-US" sz="2800" dirty="0" err="1" smtClean="0">
                <a:latin typeface="Tahoma" pitchFamily="34" charset="0"/>
              </a:rPr>
              <a:t>căn</a:t>
            </a:r>
            <a:r>
              <a:rPr lang="en-US" sz="2800" dirty="0" smtClean="0">
                <a:latin typeface="Tahoma" pitchFamily="34" charset="0"/>
              </a:rPr>
              <a:t> </a:t>
            </a:r>
            <a:r>
              <a:rPr lang="en-US" sz="2800" dirty="0" err="1" smtClean="0">
                <a:latin typeface="Tahoma" pitchFamily="34" charset="0"/>
              </a:rPr>
              <a:t>bản</a:t>
            </a:r>
            <a:r>
              <a:rPr lang="en-US" sz="2800" dirty="0" smtClean="0">
                <a:latin typeface="Tahoma" pitchFamily="34" charset="0"/>
              </a:rPr>
              <a:t>: (</a:t>
            </a:r>
            <a:r>
              <a:rPr lang="en-US" sz="2800" dirty="0" err="1" smtClean="0">
                <a:latin typeface="Tahoma" pitchFamily="34" charset="0"/>
              </a:rPr>
              <a:t>các</a:t>
            </a:r>
            <a:r>
              <a:rPr lang="en-US" sz="2800" dirty="0" smtClean="0">
                <a:latin typeface="Tahoma" pitchFamily="34" charset="0"/>
              </a:rPr>
              <a:t> </a:t>
            </a:r>
            <a:r>
              <a:rPr lang="en-US" sz="2800" dirty="0" err="1" smtClean="0">
                <a:latin typeface="Tahoma" pitchFamily="34" charset="0"/>
              </a:rPr>
              <a:t>tinh</a:t>
            </a:r>
            <a:r>
              <a:rPr lang="en-US" sz="2800" dirty="0" smtClean="0">
                <a:latin typeface="Tahoma" pitchFamily="34" charset="0"/>
              </a:rPr>
              <a:t> </a:t>
            </a:r>
            <a:r>
              <a:rPr lang="en-US" sz="2800" dirty="0" err="1" smtClean="0">
                <a:latin typeface="Tahoma" pitchFamily="34" charset="0"/>
              </a:rPr>
              <a:t>thể</a:t>
            </a:r>
            <a:r>
              <a:rPr lang="en-US" sz="2800" dirty="0" smtClean="0">
                <a:latin typeface="Tahoma" pitchFamily="34" charset="0"/>
              </a:rPr>
              <a:t>, </a:t>
            </a:r>
            <a:r>
              <a:rPr lang="en-US" sz="2800" dirty="0" err="1" smtClean="0">
                <a:latin typeface="Tahoma" pitchFamily="34" charset="0"/>
              </a:rPr>
              <a:t>vật</a:t>
            </a:r>
            <a:r>
              <a:rPr lang="en-US" sz="2800" dirty="0" smtClean="0">
                <a:latin typeface="Tahoma" pitchFamily="34" charset="0"/>
              </a:rPr>
              <a:t> </a:t>
            </a:r>
            <a:r>
              <a:rPr lang="en-US" sz="2800" dirty="0" err="1" smtClean="0">
                <a:latin typeface="Tahoma" pitchFamily="34" charset="0"/>
              </a:rPr>
              <a:t>lạ</a:t>
            </a:r>
            <a:r>
              <a:rPr lang="en-US" sz="2800" dirty="0" smtClean="0">
                <a:latin typeface="Tahoma" pitchFamily="34" charset="0"/>
              </a:rPr>
              <a:t>, </a:t>
            </a:r>
            <a:r>
              <a:rPr lang="en-US" sz="2800" dirty="0" err="1" smtClean="0">
                <a:latin typeface="Tahoma" pitchFamily="34" charset="0"/>
              </a:rPr>
              <a:t>các</a:t>
            </a:r>
            <a:r>
              <a:rPr lang="en-US" sz="2800" dirty="0" smtClean="0">
                <a:latin typeface="Tahoma" pitchFamily="34" charset="0"/>
              </a:rPr>
              <a:t> </a:t>
            </a:r>
            <a:r>
              <a:rPr lang="en-US" sz="2800" dirty="0" err="1" smtClean="0">
                <a:latin typeface="Tahoma" pitchFamily="34" charset="0"/>
              </a:rPr>
              <a:t>mảnh</a:t>
            </a:r>
            <a:r>
              <a:rPr lang="en-US" sz="2800" dirty="0" smtClean="0">
                <a:latin typeface="Tahoma" pitchFamily="34" charset="0"/>
              </a:rPr>
              <a:t>, </a:t>
            </a:r>
            <a:r>
              <a:rPr lang="en-US" sz="2800" dirty="0" err="1" smtClean="0">
                <a:latin typeface="Tahoma" pitchFamily="34" charset="0"/>
              </a:rPr>
              <a:t>xác</a:t>
            </a:r>
            <a:r>
              <a:rPr lang="en-US" sz="2800" dirty="0" smtClean="0">
                <a:latin typeface="Tahoma" pitchFamily="34" charset="0"/>
              </a:rPr>
              <a:t> </a:t>
            </a:r>
            <a:r>
              <a:rPr lang="en-US" sz="2800" dirty="0" err="1" smtClean="0">
                <a:latin typeface="Tahoma" pitchFamily="34" charset="0"/>
              </a:rPr>
              <a:t>tế</a:t>
            </a:r>
            <a:r>
              <a:rPr lang="en-US" sz="2800" dirty="0" smtClean="0">
                <a:latin typeface="Tahoma" pitchFamily="34" charset="0"/>
              </a:rPr>
              <a:t> </a:t>
            </a:r>
            <a:r>
              <a:rPr lang="en-US" sz="2800" dirty="0" err="1" smtClean="0">
                <a:latin typeface="Tahoma" pitchFamily="34" charset="0"/>
              </a:rPr>
              <a:t>bào</a:t>
            </a:r>
            <a:r>
              <a:rPr lang="en-US" sz="2800" dirty="0" smtClean="0">
                <a:latin typeface="Tahoma" pitchFamily="34" charset="0"/>
              </a:rPr>
              <a:t> </a:t>
            </a:r>
            <a:r>
              <a:rPr lang="en-US" sz="2800" dirty="0" err="1" smtClean="0">
                <a:latin typeface="Tahoma" pitchFamily="34" charset="0"/>
              </a:rPr>
              <a:t>chết</a:t>
            </a:r>
            <a:r>
              <a:rPr lang="en-US" sz="2800" dirty="0" smtClean="0">
                <a:latin typeface="Tahoma" pitchFamily="34" charset="0"/>
              </a:rPr>
              <a:t>, </a:t>
            </a:r>
            <a:r>
              <a:rPr lang="en-US" sz="2800" dirty="0" err="1" smtClean="0">
                <a:latin typeface="Tahoma" pitchFamily="34" charset="0"/>
              </a:rPr>
              <a:t>cả</a:t>
            </a:r>
            <a:r>
              <a:rPr lang="en-US" sz="2800" dirty="0" smtClean="0">
                <a:latin typeface="Tahoma" pitchFamily="34" charset="0"/>
              </a:rPr>
              <a:t> vi </a:t>
            </a:r>
            <a:r>
              <a:rPr lang="en-US" sz="2800" dirty="0" err="1" smtClean="0">
                <a:latin typeface="Tahoma" pitchFamily="34" charset="0"/>
              </a:rPr>
              <a:t>trùng</a:t>
            </a:r>
            <a:r>
              <a:rPr lang="en-US" sz="2800" dirty="0" smtClean="0">
                <a:latin typeface="Tahoma" pitchFamily="34" charset="0"/>
              </a:rPr>
              <a:t>), </a:t>
            </a:r>
            <a:r>
              <a:rPr lang="en-US" sz="2800" dirty="0" err="1" smtClean="0">
                <a:latin typeface="Tahoma" pitchFamily="34" charset="0"/>
              </a:rPr>
              <a:t>các</a:t>
            </a:r>
            <a:r>
              <a:rPr lang="en-US" sz="2800" dirty="0" smtClean="0">
                <a:latin typeface="Tahoma" pitchFamily="34" charset="0"/>
              </a:rPr>
              <a:t> </a:t>
            </a:r>
            <a:r>
              <a:rPr lang="en-US" sz="2800" dirty="0" err="1" smtClean="0">
                <a:latin typeface="Tahoma" pitchFamily="34" charset="0"/>
              </a:rPr>
              <a:t>tinh</a:t>
            </a:r>
            <a:r>
              <a:rPr lang="en-US" sz="2800" dirty="0" smtClean="0">
                <a:latin typeface="Tahoma" pitchFamily="34" charset="0"/>
              </a:rPr>
              <a:t> </a:t>
            </a:r>
            <a:r>
              <a:rPr lang="en-US" sz="2800" dirty="0" err="1" smtClean="0">
                <a:latin typeface="Tahoma" pitchFamily="34" charset="0"/>
              </a:rPr>
              <a:t>thể</a:t>
            </a:r>
            <a:r>
              <a:rPr lang="en-US" sz="2800" dirty="0" smtClean="0">
                <a:latin typeface="Tahoma" pitchFamily="34" charset="0"/>
              </a:rPr>
              <a:t> </a:t>
            </a:r>
            <a:r>
              <a:rPr lang="en-US" sz="2800" dirty="0" err="1" smtClean="0">
                <a:latin typeface="Tahoma" pitchFamily="34" charset="0"/>
              </a:rPr>
              <a:t>sắp</a:t>
            </a:r>
            <a:r>
              <a:rPr lang="en-US" sz="2800" dirty="0" smtClean="0">
                <a:latin typeface="Tahoma" pitchFamily="34" charset="0"/>
              </a:rPr>
              <a:t> </a:t>
            </a:r>
            <a:r>
              <a:rPr lang="en-US" sz="2800" dirty="0" err="1" smtClean="0">
                <a:latin typeface="Tahoma" pitchFamily="34" charset="0"/>
              </a:rPr>
              <a:t>xếp</a:t>
            </a:r>
            <a:r>
              <a:rPr lang="en-US" sz="2800" dirty="0" smtClean="0">
                <a:latin typeface="Tahoma" pitchFamily="34" charset="0"/>
              </a:rPr>
              <a:t> </a:t>
            </a:r>
            <a:r>
              <a:rPr lang="en-US" sz="2800" dirty="0" err="1" smtClean="0">
                <a:latin typeface="Tahoma" pitchFamily="34" charset="0"/>
              </a:rPr>
              <a:t>thành</a:t>
            </a:r>
            <a:r>
              <a:rPr lang="en-US" sz="2800" dirty="0" smtClean="0">
                <a:latin typeface="Tahoma" pitchFamily="34" charset="0"/>
              </a:rPr>
              <a:t> </a:t>
            </a:r>
            <a:r>
              <a:rPr lang="en-US" sz="2800" dirty="0" err="1" smtClean="0">
                <a:latin typeface="Tahoma" pitchFamily="34" charset="0"/>
              </a:rPr>
              <a:t>những</a:t>
            </a:r>
            <a:r>
              <a:rPr lang="en-US" sz="2800" dirty="0" smtClean="0">
                <a:latin typeface="Tahoma" pitchFamily="34" charset="0"/>
              </a:rPr>
              <a:t> </a:t>
            </a:r>
            <a:r>
              <a:rPr lang="en-US" sz="2800" dirty="0" err="1" smtClean="0">
                <a:latin typeface="Tahoma" pitchFamily="34" charset="0"/>
              </a:rPr>
              <a:t>vòng</a:t>
            </a:r>
            <a:r>
              <a:rPr lang="en-US" sz="2800" dirty="0" smtClean="0">
                <a:latin typeface="Tahoma" pitchFamily="34" charset="0"/>
              </a:rPr>
              <a:t> </a:t>
            </a:r>
            <a:r>
              <a:rPr lang="en-US" sz="2800" dirty="0" err="1" smtClean="0">
                <a:latin typeface="Tahoma" pitchFamily="34" charset="0"/>
              </a:rPr>
              <a:t>đồng</a:t>
            </a:r>
            <a:r>
              <a:rPr lang="en-US" sz="2800" dirty="0" smtClean="0">
                <a:latin typeface="Tahoma" pitchFamily="34" charset="0"/>
              </a:rPr>
              <a:t> </a:t>
            </a:r>
            <a:r>
              <a:rPr lang="en-US" sz="2800" dirty="0" err="1" smtClean="0">
                <a:latin typeface="Tahoma" pitchFamily="34" charset="0"/>
              </a:rPr>
              <a:t>tâm</a:t>
            </a:r>
            <a:r>
              <a:rPr lang="en-US" sz="2800" dirty="0" smtClean="0">
                <a:latin typeface="Tahoma" pitchFamily="34" charset="0"/>
              </a:rPr>
              <a:t>.</a:t>
            </a:r>
          </a:p>
          <a:p>
            <a:pPr marL="571500" indent="-571500">
              <a:buFont typeface="Wingdings"/>
              <a:buChar char="²"/>
            </a:pPr>
            <a:endParaRPr lang="en-US" sz="2800" dirty="0" smtClean="0">
              <a:latin typeface="Tahoma" pitchFamily="34" charset="0"/>
            </a:endParaRPr>
          </a:p>
          <a:p>
            <a:pPr marL="571500" indent="-571500">
              <a:buFont typeface="Wingdings" pitchFamily="2" charset="2"/>
              <a:buNone/>
            </a:pPr>
            <a:r>
              <a:rPr lang="en-US" sz="2800" dirty="0" smtClean="0">
                <a:latin typeface="Tahoma" pitchFamily="34" charset="0"/>
                <a:sym typeface="Wingdings" pitchFamily="2" charset="2"/>
              </a:rPr>
              <a:t> </a:t>
            </a:r>
            <a:r>
              <a:rPr lang="en-US" sz="2800" dirty="0" err="1" smtClean="0">
                <a:latin typeface="Tahoma" pitchFamily="34" charset="0"/>
                <a:sym typeface="Wingdings" pitchFamily="2" charset="2"/>
              </a:rPr>
              <a:t>C</a:t>
            </a:r>
            <a:r>
              <a:rPr lang="en-US" sz="2800" dirty="0" err="1" smtClean="0">
                <a:latin typeface="Tahoma" pitchFamily="34" charset="0"/>
              </a:rPr>
              <a:t>hất</a:t>
            </a:r>
            <a:r>
              <a:rPr lang="en-US" sz="2800" dirty="0" smtClean="0">
                <a:latin typeface="Tahoma" pitchFamily="34" charset="0"/>
              </a:rPr>
              <a:t> </a:t>
            </a:r>
            <a:r>
              <a:rPr lang="en-US" sz="2800" dirty="0" err="1" smtClean="0">
                <a:latin typeface="Tahoma" pitchFamily="34" charset="0"/>
              </a:rPr>
              <a:t>nền</a:t>
            </a:r>
            <a:r>
              <a:rPr lang="en-US" sz="2800" dirty="0" smtClean="0">
                <a:latin typeface="Tahoma" pitchFamily="34" charset="0"/>
              </a:rPr>
              <a:t> </a:t>
            </a:r>
            <a:r>
              <a:rPr lang="en-US" sz="2800" dirty="0" err="1" smtClean="0">
                <a:latin typeface="Tahoma" pitchFamily="34" charset="0"/>
              </a:rPr>
              <a:t>cũng</a:t>
            </a:r>
            <a:r>
              <a:rPr lang="en-US" sz="2800" dirty="0" smtClean="0">
                <a:latin typeface="Tahoma" pitchFamily="34" charset="0"/>
              </a:rPr>
              <a:t> </a:t>
            </a:r>
            <a:r>
              <a:rPr lang="en-US" sz="2800" dirty="0" err="1" smtClean="0">
                <a:latin typeface="Tahoma" pitchFamily="34" charset="0"/>
              </a:rPr>
              <a:t>giữ</a:t>
            </a:r>
            <a:r>
              <a:rPr lang="en-US" sz="2800" dirty="0" smtClean="0">
                <a:latin typeface="Tahoma" pitchFamily="34" charset="0"/>
              </a:rPr>
              <a:t> </a:t>
            </a:r>
            <a:r>
              <a:rPr lang="en-US" sz="2800" dirty="0" err="1" smtClean="0">
                <a:latin typeface="Tahoma" pitchFamily="34" charset="0"/>
              </a:rPr>
              <a:t>vai</a:t>
            </a:r>
            <a:r>
              <a:rPr lang="en-US" sz="2800" dirty="0" smtClean="0">
                <a:latin typeface="Tahoma" pitchFamily="34" charset="0"/>
              </a:rPr>
              <a:t> </a:t>
            </a:r>
            <a:r>
              <a:rPr lang="en-US" sz="2800" dirty="0" err="1" smtClean="0">
                <a:latin typeface="Tahoma" pitchFamily="34" charset="0"/>
              </a:rPr>
              <a:t>trò</a:t>
            </a:r>
            <a:r>
              <a:rPr lang="en-US" sz="2800" dirty="0" smtClean="0">
                <a:latin typeface="Tahoma" pitchFamily="34" charset="0"/>
              </a:rPr>
              <a:t> </a:t>
            </a:r>
            <a:r>
              <a:rPr lang="en-US" sz="2800" dirty="0" err="1" smtClean="0">
                <a:latin typeface="Tahoma" pitchFamily="34" charset="0"/>
              </a:rPr>
              <a:t>rất</a:t>
            </a:r>
            <a:r>
              <a:rPr lang="en-US" sz="2800" dirty="0" smtClean="0">
                <a:latin typeface="Tahoma" pitchFamily="34" charset="0"/>
              </a:rPr>
              <a:t> </a:t>
            </a:r>
            <a:r>
              <a:rPr lang="en-US" sz="2800" dirty="0" err="1" smtClean="0">
                <a:latin typeface="Tahoma" pitchFamily="34" charset="0"/>
              </a:rPr>
              <a:t>quan</a:t>
            </a:r>
            <a:r>
              <a:rPr lang="en-US" sz="2800" dirty="0" smtClean="0">
                <a:latin typeface="Tahoma" pitchFamily="34" charset="0"/>
              </a:rPr>
              <a:t> </a:t>
            </a:r>
            <a:r>
              <a:rPr lang="en-US" sz="2800" dirty="0" err="1" smtClean="0">
                <a:latin typeface="Tahoma" pitchFamily="34" charset="0"/>
              </a:rPr>
              <a:t>trọng</a:t>
            </a:r>
            <a:r>
              <a:rPr lang="en-US" sz="2800" dirty="0" smtClean="0">
                <a:latin typeface="Tahoma" pitchFamily="34" charset="0"/>
              </a:rPr>
              <a:t> </a:t>
            </a:r>
            <a:r>
              <a:rPr lang="en-US" sz="2800" dirty="0" err="1" smtClean="0">
                <a:latin typeface="Tahoma" pitchFamily="34" charset="0"/>
              </a:rPr>
              <a:t>trong</a:t>
            </a:r>
            <a:r>
              <a:rPr lang="en-US" sz="2800" dirty="0" smtClean="0">
                <a:latin typeface="Tahoma" pitchFamily="34" charset="0"/>
              </a:rPr>
              <a:t> </a:t>
            </a:r>
            <a:r>
              <a:rPr lang="en-US" sz="2800" dirty="0" err="1" smtClean="0">
                <a:latin typeface="Tahoma" pitchFamily="34" charset="0"/>
              </a:rPr>
              <a:t>nguyên</a:t>
            </a:r>
            <a:r>
              <a:rPr lang="en-US" sz="2800" dirty="0" smtClean="0">
                <a:latin typeface="Tahoma" pitchFamily="34" charset="0"/>
              </a:rPr>
              <a:t> </a:t>
            </a:r>
            <a:r>
              <a:rPr lang="en-US" sz="2800" dirty="0" err="1" smtClean="0">
                <a:latin typeface="Tahoma" pitchFamily="34" charset="0"/>
              </a:rPr>
              <a:t>nhân</a:t>
            </a:r>
            <a:r>
              <a:rPr lang="en-US" sz="2800" dirty="0" smtClean="0">
                <a:latin typeface="Tahoma" pitchFamily="34" charset="0"/>
              </a:rPr>
              <a:t> </a:t>
            </a:r>
            <a:r>
              <a:rPr lang="en-US" sz="2800" dirty="0" err="1" smtClean="0">
                <a:latin typeface="Tahoma" pitchFamily="34" charset="0"/>
              </a:rPr>
              <a:t>sinh</a:t>
            </a:r>
            <a:r>
              <a:rPr lang="en-US" sz="2800" dirty="0" smtClean="0">
                <a:latin typeface="Tahoma" pitchFamily="34" charset="0"/>
              </a:rPr>
              <a:t> </a:t>
            </a:r>
            <a:r>
              <a:rPr lang="en-US" sz="2800" dirty="0" err="1" smtClean="0">
                <a:latin typeface="Tahoma" pitchFamily="34" charset="0"/>
              </a:rPr>
              <a:t>sỏi</a:t>
            </a:r>
            <a:r>
              <a:rPr lang="en-US" sz="2800" dirty="0" smtClean="0">
                <a:latin typeface="Tahoma" pitchFamily="34" charset="0"/>
              </a:rPr>
              <a:t>.</a:t>
            </a:r>
            <a:endParaRPr lang="vi-VN" sz="2800" dirty="0" smtClean="0"/>
          </a:p>
          <a:p>
            <a:endParaRPr lang="en-US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0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274638"/>
            <a:ext cx="8229600" cy="560387"/>
          </a:xfrm>
        </p:spPr>
        <p:txBody>
          <a:bodyPr/>
          <a:lstStyle/>
          <a:p>
            <a:pPr eaLnBrk="1" hangingPunct="1">
              <a:defRPr/>
            </a:pPr>
            <a:r>
              <a:rPr lang="en-US" sz="2000">
                <a:solidFill>
                  <a:srgbClr val="FFFFCC"/>
                </a:solidFill>
                <a:latin typeface="VNI-Commerce" pitchFamily="2" charset="0"/>
              </a:rPr>
              <a:t>Phöông Phaùp Taùn Soûi Ngoaøi Cô Theå</a:t>
            </a:r>
          </a:p>
        </p:txBody>
      </p:sp>
      <p:sp>
        <p:nvSpPr>
          <p:cNvPr id="40960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914400" y="838200"/>
            <a:ext cx="8229600" cy="5029200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  <a:defRPr/>
            </a:pPr>
            <a:r>
              <a:rPr lang="en-US" sz="4000" dirty="0" smtClean="0">
                <a:solidFill>
                  <a:srgbClr val="0070C0"/>
                </a:solidFill>
                <a:latin typeface="VNI-Times" pitchFamily="2" charset="0"/>
              </a:rPr>
              <a:t>	 </a:t>
            </a:r>
            <a:r>
              <a:rPr lang="en-US" sz="4000" dirty="0" err="1" smtClean="0">
                <a:latin typeface="VNI-Times" pitchFamily="2" charset="0"/>
              </a:rPr>
              <a:t>Bieán</a:t>
            </a:r>
            <a:r>
              <a:rPr lang="en-US" sz="4000" dirty="0" smtClean="0">
                <a:latin typeface="VNI-Times" pitchFamily="2" charset="0"/>
              </a:rPr>
              <a:t> </a:t>
            </a:r>
            <a:r>
              <a:rPr lang="en-US" sz="4000" dirty="0" err="1" smtClean="0">
                <a:latin typeface="VNI-Times" pitchFamily="2" charset="0"/>
              </a:rPr>
              <a:t>chöùng</a:t>
            </a:r>
            <a:r>
              <a:rPr lang="en-US" sz="4000" dirty="0" smtClean="0">
                <a:latin typeface="VNI-Times" pitchFamily="2" charset="0"/>
              </a:rPr>
              <a:t>:</a:t>
            </a:r>
          </a:p>
          <a:p>
            <a:pPr eaLnBrk="1" hangingPunct="1">
              <a:buFont typeface="Wingdings" pitchFamily="2" charset="2"/>
              <a:buNone/>
              <a:defRPr/>
            </a:pPr>
            <a:r>
              <a:rPr lang="en-US" dirty="0" smtClean="0">
                <a:solidFill>
                  <a:srgbClr val="00B0F0"/>
                </a:solidFill>
                <a:latin typeface="VNI-Times" pitchFamily="2" charset="0"/>
              </a:rPr>
              <a:t>+ </a:t>
            </a:r>
            <a:r>
              <a:rPr lang="en-US" dirty="0" err="1" smtClean="0">
                <a:solidFill>
                  <a:srgbClr val="00B0F0"/>
                </a:solidFill>
                <a:latin typeface="VNI-Times" pitchFamily="2" charset="0"/>
              </a:rPr>
              <a:t>Ñau</a:t>
            </a:r>
            <a:r>
              <a:rPr lang="en-US" dirty="0" smtClean="0">
                <a:solidFill>
                  <a:srgbClr val="00B0F0"/>
                </a:solidFill>
                <a:latin typeface="VNI-Times" pitchFamily="2" charset="0"/>
              </a:rPr>
              <a:t> </a:t>
            </a:r>
            <a:endParaRPr lang="en-US" sz="4000" dirty="0" smtClean="0">
              <a:solidFill>
                <a:srgbClr val="00B0F0"/>
              </a:solidFill>
              <a:latin typeface="VNI-Times" pitchFamily="2" charset="0"/>
            </a:endParaRPr>
          </a:p>
          <a:p>
            <a:pPr eaLnBrk="1" hangingPunct="1">
              <a:buFont typeface="Wingdings" pitchFamily="2" charset="2"/>
              <a:buNone/>
              <a:defRPr/>
            </a:pPr>
            <a:r>
              <a:rPr lang="en-US" dirty="0" smtClean="0">
                <a:solidFill>
                  <a:srgbClr val="00B0F0"/>
                </a:solidFill>
                <a:latin typeface="VNI-Times" pitchFamily="2" charset="0"/>
              </a:rPr>
              <a:t>+ Hematoma </a:t>
            </a:r>
            <a:r>
              <a:rPr lang="en-US" dirty="0" err="1" smtClean="0">
                <a:solidFill>
                  <a:srgbClr val="00B0F0"/>
                </a:solidFill>
                <a:latin typeface="VNI-Times" pitchFamily="2" charset="0"/>
              </a:rPr>
              <a:t>quanh</a:t>
            </a:r>
            <a:r>
              <a:rPr lang="en-US" dirty="0" smtClean="0">
                <a:solidFill>
                  <a:srgbClr val="00B0F0"/>
                </a:solidFill>
                <a:latin typeface="VNI-Times" pitchFamily="2" charset="0"/>
              </a:rPr>
              <a:t> </a:t>
            </a:r>
            <a:r>
              <a:rPr lang="en-US" dirty="0" err="1" smtClean="0">
                <a:solidFill>
                  <a:srgbClr val="00B0F0"/>
                </a:solidFill>
                <a:latin typeface="VNI-Times" pitchFamily="2" charset="0"/>
              </a:rPr>
              <a:t>thaän</a:t>
            </a:r>
            <a:r>
              <a:rPr lang="en-US" dirty="0" smtClean="0">
                <a:solidFill>
                  <a:srgbClr val="00B0F0"/>
                </a:solidFill>
                <a:latin typeface="VNI-Times" pitchFamily="2" charset="0"/>
              </a:rPr>
              <a:t>, </a:t>
            </a:r>
            <a:r>
              <a:rPr lang="en-US" dirty="0" err="1" smtClean="0">
                <a:solidFill>
                  <a:srgbClr val="00B0F0"/>
                </a:solidFill>
                <a:latin typeface="VNI-Times" pitchFamily="2" charset="0"/>
              </a:rPr>
              <a:t>döôùi</a:t>
            </a:r>
            <a:r>
              <a:rPr lang="en-US" dirty="0" smtClean="0">
                <a:solidFill>
                  <a:srgbClr val="00B0F0"/>
                </a:solidFill>
                <a:latin typeface="VNI-Times" pitchFamily="2" charset="0"/>
              </a:rPr>
              <a:t> </a:t>
            </a:r>
            <a:r>
              <a:rPr lang="en-US" dirty="0" err="1" smtClean="0">
                <a:solidFill>
                  <a:srgbClr val="00B0F0"/>
                </a:solidFill>
                <a:latin typeface="VNI-Times" pitchFamily="2" charset="0"/>
              </a:rPr>
              <a:t>bao</a:t>
            </a:r>
            <a:r>
              <a:rPr lang="en-US" dirty="0" smtClean="0">
                <a:solidFill>
                  <a:srgbClr val="00B0F0"/>
                </a:solidFill>
                <a:latin typeface="VNI-Times" pitchFamily="2" charset="0"/>
              </a:rPr>
              <a:t>, </a:t>
            </a:r>
            <a:r>
              <a:rPr lang="en-US" dirty="0" err="1" smtClean="0">
                <a:solidFill>
                  <a:srgbClr val="00B0F0"/>
                </a:solidFill>
                <a:latin typeface="VNI-Times" pitchFamily="2" charset="0"/>
              </a:rPr>
              <a:t>trong</a:t>
            </a:r>
            <a:r>
              <a:rPr lang="en-US" dirty="0" smtClean="0">
                <a:solidFill>
                  <a:srgbClr val="00B0F0"/>
                </a:solidFill>
                <a:latin typeface="VNI-Times" pitchFamily="2" charset="0"/>
              </a:rPr>
              <a:t> </a:t>
            </a:r>
            <a:r>
              <a:rPr lang="en-US" dirty="0" err="1" smtClean="0">
                <a:solidFill>
                  <a:srgbClr val="00B0F0"/>
                </a:solidFill>
                <a:latin typeface="VNI-Times" pitchFamily="2" charset="0"/>
              </a:rPr>
              <a:t>thaän</a:t>
            </a:r>
            <a:r>
              <a:rPr lang="en-US" dirty="0" smtClean="0">
                <a:solidFill>
                  <a:srgbClr val="00B0F0"/>
                </a:solidFill>
                <a:latin typeface="VNI-Times" pitchFamily="2" charset="0"/>
              </a:rPr>
              <a:t> </a:t>
            </a:r>
          </a:p>
          <a:p>
            <a:pPr eaLnBrk="1" hangingPunct="1">
              <a:buFont typeface="Wingdings" pitchFamily="2" charset="2"/>
              <a:buNone/>
              <a:defRPr/>
            </a:pPr>
            <a:r>
              <a:rPr lang="en-US" dirty="0" smtClean="0">
                <a:solidFill>
                  <a:srgbClr val="00B0F0"/>
                </a:solidFill>
                <a:latin typeface="VNI-Times" pitchFamily="2" charset="0"/>
              </a:rPr>
              <a:t>+ </a:t>
            </a:r>
            <a:r>
              <a:rPr lang="en-US" dirty="0" err="1" smtClean="0">
                <a:solidFill>
                  <a:srgbClr val="00B0F0"/>
                </a:solidFill>
                <a:latin typeface="VNI-Times" pitchFamily="2" charset="0"/>
              </a:rPr>
              <a:t>Chaûy</a:t>
            </a:r>
            <a:r>
              <a:rPr lang="en-US" dirty="0" smtClean="0">
                <a:solidFill>
                  <a:srgbClr val="00B0F0"/>
                </a:solidFill>
                <a:latin typeface="VNI-Times" pitchFamily="2" charset="0"/>
              </a:rPr>
              <a:t> </a:t>
            </a:r>
            <a:r>
              <a:rPr lang="en-US" dirty="0" err="1" smtClean="0">
                <a:solidFill>
                  <a:srgbClr val="00B0F0"/>
                </a:solidFill>
                <a:latin typeface="VNI-Times" pitchFamily="2" charset="0"/>
              </a:rPr>
              <a:t>maùu</a:t>
            </a:r>
            <a:r>
              <a:rPr lang="en-US" dirty="0" smtClean="0">
                <a:solidFill>
                  <a:srgbClr val="00B0F0"/>
                </a:solidFill>
                <a:latin typeface="VNI-Times" pitchFamily="2" charset="0"/>
              </a:rPr>
              <a:t> </a:t>
            </a:r>
            <a:r>
              <a:rPr lang="en-US" dirty="0" err="1" smtClean="0">
                <a:solidFill>
                  <a:srgbClr val="00B0F0"/>
                </a:solidFill>
                <a:latin typeface="VNI-Times" pitchFamily="2" charset="0"/>
              </a:rPr>
              <a:t>hieám</a:t>
            </a:r>
            <a:r>
              <a:rPr lang="en-US" dirty="0" smtClean="0">
                <a:solidFill>
                  <a:srgbClr val="00B0F0"/>
                </a:solidFill>
                <a:latin typeface="VNI-Times" pitchFamily="2" charset="0"/>
              </a:rPr>
              <a:t> </a:t>
            </a:r>
            <a:r>
              <a:rPr lang="en-US" dirty="0" err="1" smtClean="0">
                <a:solidFill>
                  <a:srgbClr val="00B0F0"/>
                </a:solidFill>
                <a:latin typeface="VNI-Times" pitchFamily="2" charset="0"/>
              </a:rPr>
              <a:t>khi</a:t>
            </a:r>
            <a:r>
              <a:rPr lang="en-US" dirty="0" smtClean="0">
                <a:solidFill>
                  <a:srgbClr val="00B0F0"/>
                </a:solidFill>
                <a:latin typeface="VNI-Times" pitchFamily="2" charset="0"/>
              </a:rPr>
              <a:t> </a:t>
            </a:r>
            <a:r>
              <a:rPr lang="en-US" dirty="0" err="1" smtClean="0">
                <a:solidFill>
                  <a:srgbClr val="00B0F0"/>
                </a:solidFill>
                <a:latin typeface="VNI-Times" pitchFamily="2" charset="0"/>
              </a:rPr>
              <a:t>phaûi</a:t>
            </a:r>
            <a:r>
              <a:rPr lang="en-US" dirty="0" smtClean="0">
                <a:solidFill>
                  <a:srgbClr val="00B0F0"/>
                </a:solidFill>
                <a:latin typeface="VNI-Times" pitchFamily="2" charset="0"/>
              </a:rPr>
              <a:t> </a:t>
            </a:r>
            <a:r>
              <a:rPr lang="en-US" dirty="0" err="1" smtClean="0">
                <a:solidFill>
                  <a:srgbClr val="00B0F0"/>
                </a:solidFill>
                <a:latin typeface="VNI-Times" pitchFamily="2" charset="0"/>
              </a:rPr>
              <a:t>truyeàn</a:t>
            </a:r>
            <a:r>
              <a:rPr lang="en-US" dirty="0" smtClean="0">
                <a:solidFill>
                  <a:srgbClr val="00B0F0"/>
                </a:solidFill>
                <a:latin typeface="VNI-Times" pitchFamily="2" charset="0"/>
              </a:rPr>
              <a:t> </a:t>
            </a:r>
            <a:r>
              <a:rPr lang="en-US" dirty="0" err="1" smtClean="0">
                <a:solidFill>
                  <a:srgbClr val="00B0F0"/>
                </a:solidFill>
                <a:latin typeface="VNI-Times" pitchFamily="2" charset="0"/>
              </a:rPr>
              <a:t>dòch</a:t>
            </a:r>
            <a:endParaRPr lang="en-US" dirty="0" smtClean="0">
              <a:solidFill>
                <a:srgbClr val="00B0F0"/>
              </a:solidFill>
              <a:latin typeface="VNI-Times" pitchFamily="2" charset="0"/>
            </a:endParaRPr>
          </a:p>
          <a:p>
            <a:pPr eaLnBrk="1" hangingPunct="1">
              <a:buFont typeface="Wingdings" pitchFamily="2" charset="2"/>
              <a:buNone/>
              <a:defRPr/>
            </a:pPr>
            <a:r>
              <a:rPr lang="en-US" dirty="0" smtClean="0">
                <a:solidFill>
                  <a:srgbClr val="00B0F0"/>
                </a:solidFill>
                <a:latin typeface="VNI-Times" pitchFamily="2" charset="0"/>
              </a:rPr>
              <a:t>+ </a:t>
            </a:r>
            <a:r>
              <a:rPr lang="en-US" dirty="0" err="1" smtClean="0">
                <a:solidFill>
                  <a:srgbClr val="00B0F0"/>
                </a:solidFill>
                <a:latin typeface="VNI-Times" pitchFamily="2" charset="0"/>
              </a:rPr>
              <a:t>Tieåu</a:t>
            </a:r>
            <a:r>
              <a:rPr lang="en-US" dirty="0" smtClean="0">
                <a:solidFill>
                  <a:srgbClr val="00B0F0"/>
                </a:solidFill>
                <a:latin typeface="VNI-Times" pitchFamily="2" charset="0"/>
              </a:rPr>
              <a:t> </a:t>
            </a:r>
            <a:r>
              <a:rPr lang="en-US" dirty="0" err="1" smtClean="0">
                <a:solidFill>
                  <a:srgbClr val="00B0F0"/>
                </a:solidFill>
                <a:latin typeface="VNI-Times" pitchFamily="2" charset="0"/>
              </a:rPr>
              <a:t>maùu</a:t>
            </a:r>
            <a:r>
              <a:rPr lang="en-US" dirty="0" smtClean="0">
                <a:solidFill>
                  <a:srgbClr val="00B0F0"/>
                </a:solidFill>
                <a:latin typeface="VNI-Times" pitchFamily="2" charset="0"/>
              </a:rPr>
              <a:t> : </a:t>
            </a:r>
            <a:r>
              <a:rPr lang="en-US" dirty="0" err="1" smtClean="0">
                <a:solidFill>
                  <a:srgbClr val="00B0F0"/>
                </a:solidFill>
                <a:latin typeface="VNI-Times" pitchFamily="2" charset="0"/>
              </a:rPr>
              <a:t>ña</a:t>
            </a:r>
            <a:r>
              <a:rPr lang="en-US" dirty="0" smtClean="0">
                <a:solidFill>
                  <a:srgbClr val="00B0F0"/>
                </a:solidFill>
                <a:latin typeface="VNI-Times" pitchFamily="2" charset="0"/>
              </a:rPr>
              <a:t> </a:t>
            </a:r>
            <a:r>
              <a:rPr lang="en-US" dirty="0" err="1" smtClean="0">
                <a:solidFill>
                  <a:srgbClr val="00B0F0"/>
                </a:solidFill>
                <a:latin typeface="VNI-Times" pitchFamily="2" charset="0"/>
              </a:rPr>
              <a:t>soá</a:t>
            </a:r>
            <a:r>
              <a:rPr lang="en-US" dirty="0" smtClean="0">
                <a:solidFill>
                  <a:srgbClr val="00B0F0"/>
                </a:solidFill>
                <a:latin typeface="VNI-Times" pitchFamily="2" charset="0"/>
              </a:rPr>
              <a:t> BN </a:t>
            </a:r>
            <a:r>
              <a:rPr lang="en-US" dirty="0" err="1" smtClean="0">
                <a:solidFill>
                  <a:srgbClr val="00B0F0"/>
                </a:solidFill>
                <a:latin typeface="VNI-Times" pitchFamily="2" charset="0"/>
              </a:rPr>
              <a:t>vaø</a:t>
            </a:r>
            <a:r>
              <a:rPr lang="en-US" dirty="0" smtClean="0">
                <a:solidFill>
                  <a:srgbClr val="00B0F0"/>
                </a:solidFill>
                <a:latin typeface="VNI-Times" pitchFamily="2" charset="0"/>
              </a:rPr>
              <a:t> </a:t>
            </a:r>
            <a:r>
              <a:rPr lang="en-US" dirty="0" err="1" smtClean="0">
                <a:solidFill>
                  <a:srgbClr val="00B0F0"/>
                </a:solidFill>
                <a:latin typeface="VNI-Times" pitchFamily="2" charset="0"/>
              </a:rPr>
              <a:t>thöôøng</a:t>
            </a:r>
            <a:r>
              <a:rPr lang="en-US" dirty="0" smtClean="0">
                <a:solidFill>
                  <a:srgbClr val="00B0F0"/>
                </a:solidFill>
                <a:latin typeface="VNI-Times" pitchFamily="2" charset="0"/>
              </a:rPr>
              <a:t> </a:t>
            </a:r>
            <a:r>
              <a:rPr lang="en-US" dirty="0" err="1" smtClean="0">
                <a:solidFill>
                  <a:srgbClr val="00B0F0"/>
                </a:solidFill>
                <a:latin typeface="VNI-Times" pitchFamily="2" charset="0"/>
              </a:rPr>
              <a:t>töï</a:t>
            </a:r>
            <a:r>
              <a:rPr lang="en-US" dirty="0" smtClean="0">
                <a:solidFill>
                  <a:srgbClr val="00B0F0"/>
                </a:solidFill>
                <a:latin typeface="VNI-Times" pitchFamily="2" charset="0"/>
              </a:rPr>
              <a:t> </a:t>
            </a:r>
            <a:r>
              <a:rPr lang="en-US" dirty="0" err="1" smtClean="0">
                <a:solidFill>
                  <a:srgbClr val="00B0F0"/>
                </a:solidFill>
                <a:latin typeface="VNI-Times" pitchFamily="2" charset="0"/>
              </a:rPr>
              <a:t>heát</a:t>
            </a:r>
            <a:endParaRPr lang="en-US" dirty="0" smtClean="0">
              <a:solidFill>
                <a:srgbClr val="00B0F0"/>
              </a:solidFill>
              <a:latin typeface="VNI-Times" pitchFamily="2" charset="0"/>
            </a:endParaRPr>
          </a:p>
          <a:p>
            <a:pPr eaLnBrk="1" hangingPunct="1">
              <a:buFont typeface="Wingdings" pitchFamily="2" charset="2"/>
              <a:buNone/>
              <a:defRPr/>
            </a:pPr>
            <a:r>
              <a:rPr lang="en-US" dirty="0" smtClean="0">
                <a:solidFill>
                  <a:srgbClr val="00B0F0"/>
                </a:solidFill>
                <a:latin typeface="VNI-Times" pitchFamily="2" charset="0"/>
              </a:rPr>
              <a:t>+ </a:t>
            </a:r>
            <a:r>
              <a:rPr lang="en-US" dirty="0" err="1" smtClean="0">
                <a:solidFill>
                  <a:srgbClr val="00B0F0"/>
                </a:solidFill>
                <a:latin typeface="VNI-Times" pitchFamily="2" charset="0"/>
              </a:rPr>
              <a:t>Nhieãm</a:t>
            </a:r>
            <a:r>
              <a:rPr lang="en-US" dirty="0" smtClean="0">
                <a:solidFill>
                  <a:srgbClr val="00B0F0"/>
                </a:solidFill>
                <a:latin typeface="VNI-Times" pitchFamily="2" charset="0"/>
              </a:rPr>
              <a:t> </a:t>
            </a:r>
            <a:r>
              <a:rPr lang="en-US" dirty="0" err="1" smtClean="0">
                <a:solidFill>
                  <a:srgbClr val="00B0F0"/>
                </a:solidFill>
                <a:latin typeface="VNI-Times" pitchFamily="2" charset="0"/>
              </a:rPr>
              <a:t>truøng</a:t>
            </a:r>
            <a:r>
              <a:rPr lang="en-US" dirty="0" smtClean="0">
                <a:solidFill>
                  <a:srgbClr val="00B0F0"/>
                </a:solidFill>
                <a:latin typeface="VNI-Times" pitchFamily="2" charset="0"/>
              </a:rPr>
              <a:t> </a:t>
            </a:r>
            <a:r>
              <a:rPr lang="en-US" dirty="0" err="1" smtClean="0">
                <a:solidFill>
                  <a:srgbClr val="00B0F0"/>
                </a:solidFill>
                <a:latin typeface="VNI-Times" pitchFamily="2" charset="0"/>
              </a:rPr>
              <a:t>hieám</a:t>
            </a:r>
            <a:r>
              <a:rPr lang="en-US" dirty="0" smtClean="0">
                <a:solidFill>
                  <a:srgbClr val="00B0F0"/>
                </a:solidFill>
                <a:latin typeface="VNI-Times" pitchFamily="2" charset="0"/>
              </a:rPr>
              <a:t> </a:t>
            </a:r>
            <a:r>
              <a:rPr lang="en-US" dirty="0" err="1" smtClean="0">
                <a:solidFill>
                  <a:srgbClr val="00B0F0"/>
                </a:solidFill>
                <a:latin typeface="VNI-Times" pitchFamily="2" charset="0"/>
              </a:rPr>
              <a:t>khi</a:t>
            </a:r>
            <a:r>
              <a:rPr lang="en-US" dirty="0" smtClean="0">
                <a:solidFill>
                  <a:srgbClr val="00B0F0"/>
                </a:solidFill>
                <a:latin typeface="VNI-Times" pitchFamily="2" charset="0"/>
              </a:rPr>
              <a:t> </a:t>
            </a:r>
            <a:r>
              <a:rPr lang="en-US" dirty="0" err="1" smtClean="0">
                <a:solidFill>
                  <a:srgbClr val="00B0F0"/>
                </a:solidFill>
                <a:latin typeface="VNI-Times" pitchFamily="2" charset="0"/>
              </a:rPr>
              <a:t>xaûy</a:t>
            </a:r>
            <a:r>
              <a:rPr lang="en-US" dirty="0" smtClean="0">
                <a:solidFill>
                  <a:srgbClr val="00B0F0"/>
                </a:solidFill>
                <a:latin typeface="VNI-Times" pitchFamily="2" charset="0"/>
              </a:rPr>
              <a:t> </a:t>
            </a:r>
            <a:r>
              <a:rPr lang="en-US" dirty="0" err="1" smtClean="0">
                <a:solidFill>
                  <a:srgbClr val="00B0F0"/>
                </a:solidFill>
                <a:latin typeface="VNI-Times" pitchFamily="2" charset="0"/>
              </a:rPr>
              <a:t>ra</a:t>
            </a:r>
            <a:endParaRPr lang="en-US" dirty="0" smtClean="0">
              <a:solidFill>
                <a:srgbClr val="00B0F0"/>
              </a:solidFill>
              <a:latin typeface="VNI-Times" pitchFamily="2" charset="0"/>
            </a:endParaRPr>
          </a:p>
          <a:p>
            <a:pPr eaLnBrk="1" hangingPunct="1">
              <a:buFont typeface="Wingdings" pitchFamily="2" charset="2"/>
              <a:buNone/>
              <a:defRPr/>
            </a:pPr>
            <a:r>
              <a:rPr lang="en-US" dirty="0" smtClean="0">
                <a:solidFill>
                  <a:srgbClr val="00B0F0"/>
                </a:solidFill>
                <a:latin typeface="VNI-Times" pitchFamily="2" charset="0"/>
              </a:rPr>
              <a:t>+ </a:t>
            </a:r>
            <a:r>
              <a:rPr lang="en-US" dirty="0" err="1" smtClean="0">
                <a:solidFill>
                  <a:srgbClr val="00B0F0"/>
                </a:solidFill>
                <a:latin typeface="VNI-Times" pitchFamily="2" charset="0"/>
              </a:rPr>
              <a:t>Nhieãm</a:t>
            </a:r>
            <a:r>
              <a:rPr lang="en-US" dirty="0" smtClean="0">
                <a:solidFill>
                  <a:srgbClr val="00B0F0"/>
                </a:solidFill>
                <a:latin typeface="VNI-Times" pitchFamily="2" charset="0"/>
              </a:rPr>
              <a:t> </a:t>
            </a:r>
            <a:r>
              <a:rPr lang="en-US" dirty="0" err="1" smtClean="0">
                <a:solidFill>
                  <a:srgbClr val="00B0F0"/>
                </a:solidFill>
                <a:latin typeface="VNI-Times" pitchFamily="2" charset="0"/>
              </a:rPr>
              <a:t>truøng</a:t>
            </a:r>
            <a:r>
              <a:rPr lang="en-US" dirty="0" smtClean="0">
                <a:solidFill>
                  <a:srgbClr val="00B0F0"/>
                </a:solidFill>
                <a:latin typeface="VNI-Times" pitchFamily="2" charset="0"/>
              </a:rPr>
              <a:t> </a:t>
            </a:r>
            <a:r>
              <a:rPr lang="en-US" dirty="0" err="1" smtClean="0">
                <a:solidFill>
                  <a:srgbClr val="00B0F0"/>
                </a:solidFill>
                <a:latin typeface="VNI-Times" pitchFamily="2" charset="0"/>
              </a:rPr>
              <a:t>huyeát</a:t>
            </a:r>
            <a:endParaRPr lang="en-US" dirty="0" smtClean="0">
              <a:solidFill>
                <a:srgbClr val="00B0F0"/>
              </a:solidFill>
              <a:latin typeface="VNI-Times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67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274638"/>
            <a:ext cx="8229600" cy="636587"/>
          </a:xfrm>
        </p:spPr>
        <p:txBody>
          <a:bodyPr/>
          <a:lstStyle/>
          <a:p>
            <a:pPr eaLnBrk="1" hangingPunct="1">
              <a:defRPr/>
            </a:pPr>
            <a:r>
              <a:rPr lang="en-US" sz="2000">
                <a:solidFill>
                  <a:srgbClr val="FFFFCC"/>
                </a:solidFill>
                <a:latin typeface="VNI-Commerce" pitchFamily="2" charset="0"/>
              </a:rPr>
              <a:t>Phöông Phaùp Taùn Soûi Ngoaøi Cô Theå</a:t>
            </a:r>
          </a:p>
        </p:txBody>
      </p:sp>
      <p:sp>
        <p:nvSpPr>
          <p:cNvPr id="41267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914400"/>
            <a:ext cx="8686800" cy="5715000"/>
          </a:xfrm>
        </p:spPr>
        <p:txBody>
          <a:bodyPr>
            <a:normAutofit fontScale="92500"/>
          </a:bodyPr>
          <a:lstStyle/>
          <a:p>
            <a:pPr eaLnBrk="1" hangingPunct="1"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n-US" sz="2400" dirty="0" smtClean="0">
                <a:solidFill>
                  <a:srgbClr val="0070C0"/>
                </a:solidFill>
                <a:latin typeface="VNI-Helve" pitchFamily="2" charset="0"/>
              </a:rPr>
              <a:t>	</a:t>
            </a:r>
            <a:r>
              <a:rPr lang="en-US" b="1" dirty="0" err="1" smtClean="0">
                <a:latin typeface="VNI-Helve" pitchFamily="2" charset="0"/>
              </a:rPr>
              <a:t>Hieäu</a:t>
            </a:r>
            <a:r>
              <a:rPr lang="en-US" b="1" dirty="0" smtClean="0">
                <a:latin typeface="VNI-Helve" pitchFamily="2" charset="0"/>
              </a:rPr>
              <a:t> </a:t>
            </a:r>
            <a:r>
              <a:rPr lang="en-US" b="1" dirty="0" err="1" smtClean="0">
                <a:latin typeface="VNI-Helve" pitchFamily="2" charset="0"/>
              </a:rPr>
              <a:t>quaû</a:t>
            </a:r>
            <a:endParaRPr lang="en-US" b="1" dirty="0" smtClean="0">
              <a:latin typeface="VNI-Helve" pitchFamily="2" charset="0"/>
            </a:endParaRP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  <a:defRPr/>
            </a:pPr>
            <a:endParaRPr lang="en-US" b="1" dirty="0" smtClean="0">
              <a:solidFill>
                <a:srgbClr val="0070C0"/>
              </a:solidFill>
              <a:latin typeface="VNI-Helve" pitchFamily="2" charset="0"/>
            </a:endParaRPr>
          </a:p>
          <a:p>
            <a:pPr eaLnBrk="1" hangingPunct="1">
              <a:lnSpc>
                <a:spcPct val="130000"/>
              </a:lnSpc>
              <a:buFont typeface="Wingdings" pitchFamily="2" charset="2"/>
              <a:buNone/>
              <a:defRPr/>
            </a:pPr>
            <a:r>
              <a:rPr lang="en-US" sz="2400" dirty="0" smtClean="0">
                <a:latin typeface="VNI-Helve" pitchFamily="2" charset="0"/>
              </a:rPr>
              <a:t>+ </a:t>
            </a:r>
            <a:r>
              <a:rPr lang="en-US" sz="2400" dirty="0" err="1" smtClean="0">
                <a:latin typeface="VNI-Helve" pitchFamily="2" charset="0"/>
              </a:rPr>
              <a:t>Soûi</a:t>
            </a:r>
            <a:r>
              <a:rPr lang="en-US" sz="2400" dirty="0" smtClean="0">
                <a:latin typeface="VNI-Helve" pitchFamily="2" charset="0"/>
              </a:rPr>
              <a:t> </a:t>
            </a:r>
            <a:r>
              <a:rPr lang="en-US" sz="2400" dirty="0" err="1" smtClean="0">
                <a:latin typeface="VNI-Helve" pitchFamily="2" charset="0"/>
              </a:rPr>
              <a:t>thaän</a:t>
            </a:r>
            <a:r>
              <a:rPr lang="en-US" sz="2400" dirty="0" smtClean="0">
                <a:latin typeface="VNI-Helve" pitchFamily="2" charset="0"/>
              </a:rPr>
              <a:t> &lt; 1,5 - 2cm =&gt; stone-free rate: 56%-91%. </a:t>
            </a:r>
          </a:p>
          <a:p>
            <a:pPr eaLnBrk="1" hangingPunct="1">
              <a:lnSpc>
                <a:spcPct val="130000"/>
              </a:lnSpc>
              <a:buFont typeface="Wingdings" pitchFamily="2" charset="2"/>
              <a:buNone/>
              <a:defRPr/>
            </a:pPr>
            <a:r>
              <a:rPr lang="en-US" sz="2400" dirty="0" smtClean="0">
                <a:latin typeface="VNI-Helve" pitchFamily="2" charset="0"/>
              </a:rPr>
              <a:t>+ </a:t>
            </a:r>
            <a:r>
              <a:rPr lang="en-US" sz="2400" dirty="0" err="1" smtClean="0">
                <a:latin typeface="VNI-Helve" pitchFamily="2" charset="0"/>
              </a:rPr>
              <a:t>Khi</a:t>
            </a:r>
            <a:r>
              <a:rPr lang="en-US" sz="2400" dirty="0" smtClean="0">
                <a:latin typeface="VNI-Helve" pitchFamily="2" charset="0"/>
              </a:rPr>
              <a:t> ESWL </a:t>
            </a:r>
            <a:r>
              <a:rPr lang="en-US" sz="2400" dirty="0" err="1" smtClean="0">
                <a:latin typeface="VNI-Helve" pitchFamily="2" charset="0"/>
              </a:rPr>
              <a:t>thaát</a:t>
            </a:r>
            <a:r>
              <a:rPr lang="en-US" sz="2400" dirty="0" smtClean="0">
                <a:latin typeface="VNI-Helve" pitchFamily="2" charset="0"/>
              </a:rPr>
              <a:t> </a:t>
            </a:r>
            <a:r>
              <a:rPr lang="en-US" sz="2400" dirty="0" err="1" smtClean="0">
                <a:latin typeface="VNI-Helve" pitchFamily="2" charset="0"/>
              </a:rPr>
              <a:t>baïi</a:t>
            </a:r>
            <a:r>
              <a:rPr lang="en-US" sz="2400" dirty="0" smtClean="0">
                <a:latin typeface="VNI-Helve" pitchFamily="2" charset="0"/>
              </a:rPr>
              <a:t> =&gt; PCNL =&gt; stone-free rate: 90%-95%.</a:t>
            </a:r>
          </a:p>
          <a:p>
            <a:pPr eaLnBrk="1" hangingPunct="1">
              <a:lnSpc>
                <a:spcPct val="130000"/>
              </a:lnSpc>
              <a:buFont typeface="Wingdings" pitchFamily="2" charset="2"/>
              <a:buNone/>
              <a:defRPr/>
            </a:pPr>
            <a:r>
              <a:rPr lang="en-US" sz="2400" dirty="0" smtClean="0">
                <a:latin typeface="VNI-Helve" pitchFamily="2" charset="0"/>
              </a:rPr>
              <a:t>+ </a:t>
            </a:r>
            <a:r>
              <a:rPr lang="en-US" sz="2400" dirty="0" err="1" smtClean="0">
                <a:latin typeface="VNI-Helve" pitchFamily="2" charset="0"/>
              </a:rPr>
              <a:t>Soûi</a:t>
            </a:r>
            <a:r>
              <a:rPr lang="en-US" sz="2400" dirty="0" smtClean="0">
                <a:latin typeface="VNI-Helve" pitchFamily="2" charset="0"/>
              </a:rPr>
              <a:t> </a:t>
            </a:r>
            <a:r>
              <a:rPr lang="en-US" sz="2400" dirty="0" err="1" smtClean="0">
                <a:latin typeface="VNI-Helve" pitchFamily="2" charset="0"/>
              </a:rPr>
              <a:t>ñaøi</a:t>
            </a:r>
            <a:r>
              <a:rPr lang="en-US" sz="2400" dirty="0" smtClean="0">
                <a:latin typeface="VNI-Helve" pitchFamily="2" charset="0"/>
              </a:rPr>
              <a:t> </a:t>
            </a:r>
            <a:r>
              <a:rPr lang="en-US" sz="2400" dirty="0" err="1" smtClean="0">
                <a:latin typeface="VNI-Helve" pitchFamily="2" charset="0"/>
              </a:rPr>
              <a:t>döôùi</a:t>
            </a:r>
            <a:r>
              <a:rPr lang="en-US" sz="2400" dirty="0" smtClean="0">
                <a:latin typeface="VNI-Helve" pitchFamily="2" charset="0"/>
              </a:rPr>
              <a:t> </a:t>
            </a:r>
            <a:r>
              <a:rPr lang="en-US" sz="2400" dirty="0" err="1" smtClean="0">
                <a:latin typeface="VNI-Helve" pitchFamily="2" charset="0"/>
              </a:rPr>
              <a:t>cuûa</a:t>
            </a:r>
            <a:r>
              <a:rPr lang="en-US" sz="2400" dirty="0" smtClean="0">
                <a:latin typeface="VNI-Helve" pitchFamily="2" charset="0"/>
              </a:rPr>
              <a:t> </a:t>
            </a:r>
            <a:r>
              <a:rPr lang="en-US" sz="2400" dirty="0" err="1" smtClean="0">
                <a:latin typeface="VNI-Helve" pitchFamily="2" charset="0"/>
              </a:rPr>
              <a:t>thaän</a:t>
            </a:r>
            <a:r>
              <a:rPr lang="en-US" sz="2400" dirty="0" smtClean="0">
                <a:latin typeface="VNI-Helve" pitchFamily="2" charset="0"/>
              </a:rPr>
              <a:t>, URS/laser =&gt; stone-free rate: 95%.</a:t>
            </a:r>
          </a:p>
          <a:p>
            <a:pPr eaLnBrk="1" hangingPunct="1">
              <a:lnSpc>
                <a:spcPct val="130000"/>
              </a:lnSpc>
              <a:buFont typeface="Wingdings" pitchFamily="2" charset="2"/>
              <a:buNone/>
              <a:defRPr/>
            </a:pPr>
            <a:r>
              <a:rPr lang="en-US" sz="2400" dirty="0" smtClean="0">
                <a:latin typeface="VNI-Helve" pitchFamily="2" charset="0"/>
              </a:rPr>
              <a:t>+ </a:t>
            </a:r>
            <a:r>
              <a:rPr lang="en-US" sz="2400" dirty="0" err="1" smtClean="0">
                <a:latin typeface="VNI-Helve" pitchFamily="2" charset="0"/>
              </a:rPr>
              <a:t>Soûi</a:t>
            </a:r>
            <a:r>
              <a:rPr lang="en-US" sz="2400" dirty="0" smtClean="0">
                <a:latin typeface="VNI-Helve" pitchFamily="2" charset="0"/>
              </a:rPr>
              <a:t> &gt; 20mm =&gt; PCNL =&gt; stone-free rate: 85%-95% </a:t>
            </a:r>
          </a:p>
          <a:p>
            <a:pPr eaLnBrk="1" hangingPunct="1">
              <a:lnSpc>
                <a:spcPct val="130000"/>
              </a:lnSpc>
              <a:buFont typeface="Wingdings" pitchFamily="2" charset="2"/>
              <a:buNone/>
              <a:defRPr/>
            </a:pPr>
            <a:r>
              <a:rPr lang="en-US" sz="2400" b="1" dirty="0" smtClean="0">
                <a:latin typeface="VNI-Helve" pitchFamily="2" charset="0"/>
              </a:rPr>
              <a:t>+ ESWL: </a:t>
            </a:r>
          </a:p>
          <a:p>
            <a:pPr eaLnBrk="1" hangingPunct="1">
              <a:lnSpc>
                <a:spcPct val="130000"/>
              </a:lnSpc>
              <a:buFont typeface="Wingdings" pitchFamily="2" charset="2"/>
              <a:buNone/>
              <a:defRPr/>
            </a:pPr>
            <a:r>
              <a:rPr lang="en-US" sz="2400" dirty="0" smtClean="0">
                <a:latin typeface="VNI-Helve" pitchFamily="2" charset="0"/>
              </a:rPr>
              <a:t>			- </a:t>
            </a:r>
            <a:r>
              <a:rPr lang="en-US" sz="2400" dirty="0" err="1" smtClean="0">
                <a:latin typeface="VNI-Helve" pitchFamily="2" charset="0"/>
              </a:rPr>
              <a:t>soûi</a:t>
            </a:r>
            <a:r>
              <a:rPr lang="en-US" sz="2400" dirty="0" smtClean="0">
                <a:latin typeface="VNI-Helve" pitchFamily="2" charset="0"/>
              </a:rPr>
              <a:t> </a:t>
            </a:r>
            <a:r>
              <a:rPr lang="en-US" sz="2400" dirty="0" err="1" smtClean="0">
                <a:latin typeface="VNI-Helve" pitchFamily="2" charset="0"/>
              </a:rPr>
              <a:t>nieäu</a:t>
            </a:r>
            <a:r>
              <a:rPr lang="en-US" sz="2400" dirty="0" smtClean="0">
                <a:latin typeface="VNI-Helve" pitchFamily="2" charset="0"/>
              </a:rPr>
              <a:t> </a:t>
            </a:r>
            <a:r>
              <a:rPr lang="en-US" sz="2400" dirty="0" err="1" smtClean="0">
                <a:latin typeface="VNI-Helve" pitchFamily="2" charset="0"/>
              </a:rPr>
              <a:t>quaûn</a:t>
            </a:r>
            <a:r>
              <a:rPr lang="en-US" sz="2400" dirty="0" smtClean="0">
                <a:latin typeface="VNI-Helve" pitchFamily="2" charset="0"/>
              </a:rPr>
              <a:t> </a:t>
            </a:r>
            <a:r>
              <a:rPr lang="en-US" sz="2400" dirty="0" err="1" smtClean="0">
                <a:latin typeface="VNI-Helve" pitchFamily="2" charset="0"/>
              </a:rPr>
              <a:t>löng</a:t>
            </a:r>
            <a:r>
              <a:rPr lang="en-US" sz="2400" dirty="0" smtClean="0">
                <a:latin typeface="VNI-Helve" pitchFamily="2" charset="0"/>
              </a:rPr>
              <a:t> </a:t>
            </a:r>
            <a:r>
              <a:rPr lang="en-US" sz="2400" dirty="0" err="1" smtClean="0">
                <a:latin typeface="VNI-Helve" pitchFamily="2" charset="0"/>
              </a:rPr>
              <a:t>laø</a:t>
            </a:r>
            <a:r>
              <a:rPr lang="en-US" sz="2400" dirty="0" smtClean="0">
                <a:latin typeface="VNI-Helve" pitchFamily="2" charset="0"/>
              </a:rPr>
              <a:t> 98%</a:t>
            </a:r>
          </a:p>
          <a:p>
            <a:pPr eaLnBrk="1" hangingPunct="1">
              <a:lnSpc>
                <a:spcPct val="130000"/>
              </a:lnSpc>
              <a:buFont typeface="Wingdings" pitchFamily="2" charset="2"/>
              <a:buNone/>
              <a:defRPr/>
            </a:pPr>
            <a:r>
              <a:rPr lang="en-US" sz="2400" dirty="0" smtClean="0">
                <a:latin typeface="VNI-Helve" pitchFamily="2" charset="0"/>
              </a:rPr>
              <a:t>			- </a:t>
            </a:r>
            <a:r>
              <a:rPr lang="en-US" sz="2400" dirty="0" err="1" smtClean="0">
                <a:latin typeface="VNI-Helve" pitchFamily="2" charset="0"/>
              </a:rPr>
              <a:t>soûi</a:t>
            </a:r>
            <a:r>
              <a:rPr lang="en-US" sz="2400" dirty="0" smtClean="0">
                <a:latin typeface="VNI-Helve" pitchFamily="2" charset="0"/>
              </a:rPr>
              <a:t> </a:t>
            </a:r>
            <a:r>
              <a:rPr lang="en-US" sz="2400" dirty="0" err="1" smtClean="0">
                <a:latin typeface="VNI-Helve" pitchFamily="2" charset="0"/>
              </a:rPr>
              <a:t>nieäu</a:t>
            </a:r>
            <a:r>
              <a:rPr lang="en-US" sz="2400" dirty="0" smtClean="0">
                <a:latin typeface="VNI-Helve" pitchFamily="2" charset="0"/>
              </a:rPr>
              <a:t> </a:t>
            </a:r>
            <a:r>
              <a:rPr lang="en-US" sz="2400" dirty="0" err="1" smtClean="0">
                <a:latin typeface="VNI-Helve" pitchFamily="2" charset="0"/>
              </a:rPr>
              <a:t>quaûn</a:t>
            </a:r>
            <a:r>
              <a:rPr lang="en-US" sz="2400" dirty="0" smtClean="0">
                <a:latin typeface="VNI-Helve" pitchFamily="2" charset="0"/>
              </a:rPr>
              <a:t> </a:t>
            </a:r>
            <a:r>
              <a:rPr lang="en-US" sz="2400" dirty="0" err="1" smtClean="0">
                <a:latin typeface="VNI-Helve" pitchFamily="2" charset="0"/>
              </a:rPr>
              <a:t>chaäu</a:t>
            </a:r>
            <a:r>
              <a:rPr lang="en-US" sz="2400" dirty="0" smtClean="0">
                <a:latin typeface="VNI-Helve" pitchFamily="2" charset="0"/>
              </a:rPr>
              <a:t> laø70%, </a:t>
            </a:r>
          </a:p>
          <a:p>
            <a:pPr eaLnBrk="1" hangingPunct="1">
              <a:lnSpc>
                <a:spcPct val="130000"/>
              </a:lnSpc>
              <a:buFont typeface="Wingdings" pitchFamily="2" charset="2"/>
              <a:buNone/>
              <a:defRPr/>
            </a:pPr>
            <a:r>
              <a:rPr lang="en-US" sz="2400" dirty="0" smtClean="0">
                <a:latin typeface="VNI-Helve" pitchFamily="2" charset="0"/>
              </a:rPr>
              <a:t>			- </a:t>
            </a:r>
            <a:r>
              <a:rPr lang="en-US" sz="2400" dirty="0" err="1" smtClean="0">
                <a:latin typeface="VNI-Helve" pitchFamily="2" charset="0"/>
              </a:rPr>
              <a:t>soûi</a:t>
            </a:r>
            <a:r>
              <a:rPr lang="en-US" sz="2400" dirty="0" smtClean="0">
                <a:latin typeface="VNI-Helve" pitchFamily="2" charset="0"/>
              </a:rPr>
              <a:t> </a:t>
            </a:r>
            <a:r>
              <a:rPr lang="en-US" sz="2400" dirty="0" err="1" smtClean="0">
                <a:latin typeface="VNI-Helve" pitchFamily="2" charset="0"/>
              </a:rPr>
              <a:t>nieäu</a:t>
            </a:r>
            <a:r>
              <a:rPr lang="en-US" sz="2400" dirty="0" smtClean="0">
                <a:latin typeface="VNI-Helve" pitchFamily="2" charset="0"/>
              </a:rPr>
              <a:t> </a:t>
            </a:r>
            <a:r>
              <a:rPr lang="en-US" sz="2400" dirty="0" err="1" smtClean="0">
                <a:latin typeface="VNI-Helve" pitchFamily="2" charset="0"/>
              </a:rPr>
              <a:t>quaûn</a:t>
            </a:r>
            <a:r>
              <a:rPr lang="en-US" sz="2400" dirty="0" smtClean="0">
                <a:latin typeface="VNI-Helve" pitchFamily="2" charset="0"/>
              </a:rPr>
              <a:t> </a:t>
            </a:r>
            <a:r>
              <a:rPr lang="en-US" sz="2400" dirty="0" err="1" smtClean="0">
                <a:latin typeface="VNI-Helve" pitchFamily="2" charset="0"/>
              </a:rPr>
              <a:t>noäi</a:t>
            </a:r>
            <a:r>
              <a:rPr lang="en-US" sz="2400" dirty="0" smtClean="0">
                <a:latin typeface="VNI-Helve" pitchFamily="2" charset="0"/>
              </a:rPr>
              <a:t> </a:t>
            </a:r>
            <a:r>
              <a:rPr lang="en-US" sz="2400" dirty="0" err="1" smtClean="0">
                <a:latin typeface="VNI-Helve" pitchFamily="2" charset="0"/>
              </a:rPr>
              <a:t>thaønh</a:t>
            </a:r>
            <a:r>
              <a:rPr lang="en-US" sz="2400" dirty="0" smtClean="0">
                <a:latin typeface="VNI-Helve" pitchFamily="2" charset="0"/>
              </a:rPr>
              <a:t> </a:t>
            </a:r>
            <a:r>
              <a:rPr lang="en-US" sz="2400" dirty="0" err="1" smtClean="0">
                <a:latin typeface="VNI-Helve" pitchFamily="2" charset="0"/>
              </a:rPr>
              <a:t>laø</a:t>
            </a:r>
            <a:r>
              <a:rPr lang="en-US" sz="2400" dirty="0" smtClean="0">
                <a:latin typeface="VNI-Helve" pitchFamily="2" charset="0"/>
              </a:rPr>
              <a:t> 85%.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sz="4400" b="1" dirty="0" err="1" smtClean="0">
                <a:solidFill>
                  <a:srgbClr val="00B0F0"/>
                </a:solidFill>
              </a:rPr>
              <a:t>Chỉ</a:t>
            </a:r>
            <a:r>
              <a:rPr lang="en-US" sz="4400" b="1" dirty="0" smtClean="0">
                <a:solidFill>
                  <a:srgbClr val="00B0F0"/>
                </a:solidFill>
              </a:rPr>
              <a:t> </a:t>
            </a:r>
            <a:r>
              <a:rPr lang="en-US" sz="4400" b="1" dirty="0" err="1" smtClean="0">
                <a:solidFill>
                  <a:srgbClr val="00B0F0"/>
                </a:solidFill>
              </a:rPr>
              <a:t>định</a:t>
            </a:r>
            <a:r>
              <a:rPr lang="en-US" sz="4400" b="1" dirty="0" smtClean="0">
                <a:solidFill>
                  <a:srgbClr val="00B0F0"/>
                </a:solidFill>
              </a:rPr>
              <a:t> </a:t>
            </a:r>
            <a:r>
              <a:rPr lang="en-US" sz="4400" b="1" dirty="0" err="1" smtClean="0">
                <a:solidFill>
                  <a:srgbClr val="00B0F0"/>
                </a:solidFill>
              </a:rPr>
              <a:t>điều</a:t>
            </a:r>
            <a:r>
              <a:rPr lang="en-US" sz="4400" b="1" dirty="0" smtClean="0">
                <a:solidFill>
                  <a:srgbClr val="00B0F0"/>
                </a:solidFill>
              </a:rPr>
              <a:t> </a:t>
            </a:r>
            <a:r>
              <a:rPr lang="en-US" sz="4400" b="1" dirty="0" err="1" smtClean="0">
                <a:solidFill>
                  <a:srgbClr val="00B0F0"/>
                </a:solidFill>
              </a:rPr>
              <a:t>trị</a:t>
            </a:r>
            <a:r>
              <a:rPr lang="en-US" sz="4400" b="1" dirty="0" smtClean="0">
                <a:solidFill>
                  <a:srgbClr val="00B0F0"/>
                </a:solidFill>
              </a:rPr>
              <a:t> PCNL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8458200" cy="38100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err="1" smtClean="0"/>
              <a:t>Bế</a:t>
            </a:r>
            <a:r>
              <a:rPr lang="en-US" dirty="0" smtClean="0"/>
              <a:t> </a:t>
            </a:r>
            <a:r>
              <a:rPr lang="en-US" dirty="0" err="1" smtClean="0"/>
              <a:t>tắc</a:t>
            </a:r>
            <a:r>
              <a:rPr lang="en-US" dirty="0" smtClean="0"/>
              <a:t> </a:t>
            </a:r>
            <a:r>
              <a:rPr lang="en-US" dirty="0" err="1" smtClean="0"/>
              <a:t>đường</a:t>
            </a:r>
            <a:r>
              <a:rPr lang="en-US" dirty="0" smtClean="0"/>
              <a:t> </a:t>
            </a:r>
            <a:r>
              <a:rPr lang="en-US" dirty="0" err="1" smtClean="0"/>
              <a:t>tiểu</a:t>
            </a:r>
            <a:r>
              <a:rPr lang="en-US" dirty="0" smtClean="0"/>
              <a:t> </a:t>
            </a:r>
            <a:r>
              <a:rPr lang="en-US" dirty="0" err="1" smtClean="0"/>
              <a:t>không</a:t>
            </a:r>
            <a:r>
              <a:rPr lang="en-US" dirty="0" smtClean="0"/>
              <a:t> </a:t>
            </a:r>
            <a:r>
              <a:rPr lang="en-US" dirty="0" err="1" smtClean="0"/>
              <a:t>chỉ</a:t>
            </a:r>
            <a:r>
              <a:rPr lang="en-US" dirty="0" smtClean="0"/>
              <a:t> do </a:t>
            </a:r>
            <a:r>
              <a:rPr lang="en-US" dirty="0" err="1" smtClean="0"/>
              <a:t>sỏi</a:t>
            </a:r>
            <a:r>
              <a:rPr lang="en-US" dirty="0" smtClean="0"/>
              <a:t> </a:t>
            </a:r>
            <a:r>
              <a:rPr lang="en-US" dirty="0" err="1" smtClean="0"/>
              <a:t>gây</a:t>
            </a:r>
            <a:r>
              <a:rPr lang="en-US" dirty="0" smtClean="0"/>
              <a:t> </a:t>
            </a:r>
            <a:r>
              <a:rPr lang="en-US" dirty="0" err="1" smtClean="0"/>
              <a:t>ra</a:t>
            </a:r>
            <a:r>
              <a:rPr lang="en-US" dirty="0" smtClean="0"/>
              <a:t> </a:t>
            </a:r>
            <a:r>
              <a:rPr lang="en-US" dirty="0" err="1" smtClean="0"/>
              <a:t>mà</a:t>
            </a:r>
            <a:r>
              <a:rPr lang="en-US" dirty="0" smtClean="0"/>
              <a:t> </a:t>
            </a:r>
            <a:r>
              <a:rPr lang="en-US" dirty="0" err="1" smtClean="0"/>
              <a:t>còn</a:t>
            </a:r>
            <a:r>
              <a:rPr lang="en-US" dirty="0" smtClean="0"/>
              <a:t> do </a:t>
            </a:r>
            <a:r>
              <a:rPr lang="en-US" dirty="0" err="1" smtClean="0"/>
              <a:t>nguyên</a:t>
            </a:r>
            <a:r>
              <a:rPr lang="en-US" dirty="0" smtClean="0"/>
              <a:t> </a:t>
            </a:r>
            <a:r>
              <a:rPr lang="en-US" dirty="0" err="1" smtClean="0"/>
              <a:t>nhân</a:t>
            </a:r>
            <a:r>
              <a:rPr lang="en-US" dirty="0" smtClean="0"/>
              <a:t> </a:t>
            </a:r>
            <a:r>
              <a:rPr lang="en-US" dirty="0" err="1" smtClean="0"/>
              <a:t>khác</a:t>
            </a:r>
            <a:r>
              <a:rPr lang="en-US" dirty="0" smtClean="0"/>
              <a:t>.</a:t>
            </a:r>
          </a:p>
          <a:p>
            <a:pPr eaLnBrk="1" hangingPunct="1">
              <a:defRPr/>
            </a:pPr>
            <a:r>
              <a:rPr lang="en-US" dirty="0" err="1" smtClean="0"/>
              <a:t>Sỏi</a:t>
            </a:r>
            <a:r>
              <a:rPr lang="en-US" dirty="0" smtClean="0"/>
              <a:t> </a:t>
            </a:r>
            <a:r>
              <a:rPr lang="en-US" dirty="0" err="1" smtClean="0"/>
              <a:t>lớn</a:t>
            </a:r>
            <a:r>
              <a:rPr lang="en-US" dirty="0" smtClean="0"/>
              <a:t> (≥ 30 mm, </a:t>
            </a:r>
            <a:r>
              <a:rPr lang="en-US" dirty="0" err="1" smtClean="0"/>
              <a:t>diện</a:t>
            </a:r>
            <a:r>
              <a:rPr lang="en-US" dirty="0" smtClean="0"/>
              <a:t> </a:t>
            </a:r>
            <a:r>
              <a:rPr lang="en-US" dirty="0" err="1" smtClean="0"/>
              <a:t>tích</a:t>
            </a:r>
            <a:r>
              <a:rPr lang="en-US" dirty="0" smtClean="0"/>
              <a:t> </a:t>
            </a:r>
            <a:r>
              <a:rPr lang="en-US" dirty="0" err="1" smtClean="0"/>
              <a:t>bề</a:t>
            </a:r>
            <a:r>
              <a:rPr lang="en-US" dirty="0" smtClean="0"/>
              <a:t> </a:t>
            </a:r>
            <a:r>
              <a:rPr lang="en-US" dirty="0" err="1" smtClean="0"/>
              <a:t>mặt</a:t>
            </a:r>
            <a:r>
              <a:rPr lang="en-US" dirty="0" smtClean="0"/>
              <a:t> </a:t>
            </a:r>
            <a:r>
              <a:rPr lang="en-US" dirty="0" err="1" smtClean="0"/>
              <a:t>trên</a:t>
            </a:r>
            <a:r>
              <a:rPr lang="en-US" dirty="0" smtClean="0"/>
              <a:t> 5 mm2), </a:t>
            </a:r>
            <a:r>
              <a:rPr lang="en-US" dirty="0" err="1" smtClean="0"/>
              <a:t>sỏi</a:t>
            </a:r>
            <a:r>
              <a:rPr lang="en-US" dirty="0" smtClean="0"/>
              <a:t> san </a:t>
            </a:r>
            <a:r>
              <a:rPr lang="en-US" dirty="0" err="1" smtClean="0"/>
              <a:t>hô</a:t>
            </a:r>
            <a:r>
              <a:rPr lang="en-US" dirty="0" smtClean="0"/>
              <a:t>.</a:t>
            </a:r>
          </a:p>
          <a:p>
            <a:pPr eaLnBrk="1" hangingPunct="1">
              <a:defRPr/>
            </a:pPr>
            <a:r>
              <a:rPr lang="en-US" dirty="0" err="1" smtClean="0"/>
              <a:t>Sỏi</a:t>
            </a:r>
            <a:r>
              <a:rPr lang="en-US" dirty="0" smtClean="0"/>
              <a:t> ở </a:t>
            </a:r>
            <a:r>
              <a:rPr lang="en-US" dirty="0" err="1" smtClean="0"/>
              <a:t>vị</a:t>
            </a:r>
            <a:r>
              <a:rPr lang="en-US" dirty="0" smtClean="0"/>
              <a:t> </a:t>
            </a:r>
            <a:r>
              <a:rPr lang="en-US" dirty="0" err="1" smtClean="0"/>
              <a:t>trí</a:t>
            </a:r>
            <a:r>
              <a:rPr lang="en-US" dirty="0" smtClean="0"/>
              <a:t> </a:t>
            </a:r>
            <a:r>
              <a:rPr lang="en-US" dirty="0" err="1" smtClean="0"/>
              <a:t>không</a:t>
            </a:r>
            <a:r>
              <a:rPr lang="en-US" dirty="0" smtClean="0"/>
              <a:t> </a:t>
            </a:r>
            <a:r>
              <a:rPr lang="en-US" dirty="0" err="1" smtClean="0"/>
              <a:t>thể</a:t>
            </a:r>
            <a:r>
              <a:rPr lang="en-US" dirty="0" smtClean="0"/>
              <a:t> </a:t>
            </a:r>
            <a:r>
              <a:rPr lang="en-US" dirty="0" err="1" smtClean="0"/>
              <a:t>đặt</a:t>
            </a:r>
            <a:r>
              <a:rPr lang="en-US" dirty="0" smtClean="0"/>
              <a:t> </a:t>
            </a:r>
            <a:r>
              <a:rPr lang="en-US" dirty="0" err="1" smtClean="0"/>
              <a:t>bộ</a:t>
            </a:r>
            <a:r>
              <a:rPr lang="en-US" dirty="0" smtClean="0"/>
              <a:t> </a:t>
            </a:r>
            <a:r>
              <a:rPr lang="en-US" dirty="0" err="1" smtClean="0"/>
              <a:t>tán</a:t>
            </a:r>
            <a:r>
              <a:rPr lang="en-US" dirty="0" smtClean="0"/>
              <a:t> </a:t>
            </a:r>
            <a:r>
              <a:rPr lang="en-US" dirty="0" err="1" smtClean="0"/>
              <a:t>sỏi</a:t>
            </a:r>
            <a:r>
              <a:rPr lang="en-US" dirty="0" smtClean="0"/>
              <a:t> </a:t>
            </a:r>
            <a:r>
              <a:rPr lang="en-US" dirty="0" err="1" smtClean="0"/>
              <a:t>vào</a:t>
            </a:r>
            <a:r>
              <a:rPr lang="en-US" dirty="0" smtClean="0"/>
              <a:t>.</a:t>
            </a:r>
          </a:p>
          <a:p>
            <a:pPr eaLnBrk="1" hangingPunct="1">
              <a:defRPr/>
            </a:pPr>
            <a:r>
              <a:rPr lang="en-US" dirty="0" err="1" smtClean="0"/>
              <a:t>Sỏi</a:t>
            </a:r>
            <a:r>
              <a:rPr lang="en-US" dirty="0" smtClean="0"/>
              <a:t> </a:t>
            </a:r>
            <a:r>
              <a:rPr lang="en-US" dirty="0" err="1" smtClean="0"/>
              <a:t>cực</a:t>
            </a:r>
            <a:r>
              <a:rPr lang="en-US" dirty="0" smtClean="0"/>
              <a:t> </a:t>
            </a:r>
            <a:r>
              <a:rPr lang="en-US" dirty="0" err="1" smtClean="0"/>
              <a:t>dưới</a:t>
            </a:r>
            <a:r>
              <a:rPr lang="en-US" dirty="0" smtClean="0"/>
              <a:t> </a:t>
            </a:r>
            <a:r>
              <a:rPr lang="en-US" dirty="0" err="1" smtClean="0"/>
              <a:t>thận</a:t>
            </a:r>
            <a:r>
              <a:rPr lang="en-US" dirty="0" smtClean="0"/>
              <a:t> </a:t>
            </a:r>
            <a:r>
              <a:rPr lang="en-US" dirty="0" err="1" smtClean="0"/>
              <a:t>từ</a:t>
            </a:r>
            <a:r>
              <a:rPr lang="en-US" dirty="0" smtClean="0"/>
              <a:t> 2-3cm </a:t>
            </a:r>
            <a:r>
              <a:rPr lang="en-US" dirty="0" err="1" smtClean="0"/>
              <a:t>trở</a:t>
            </a:r>
            <a:r>
              <a:rPr lang="en-US" dirty="0" smtClean="0"/>
              <a:t> </a:t>
            </a:r>
            <a:r>
              <a:rPr lang="en-US" dirty="0" err="1" smtClean="0"/>
              <a:t>lên</a:t>
            </a:r>
            <a:endParaRPr lang="en-US" dirty="0" smtClean="0"/>
          </a:p>
          <a:p>
            <a:pPr eaLnBrk="1" hangingPunct="1">
              <a:defRPr/>
            </a:pPr>
            <a:endParaRPr lang="en-US" dirty="0" smtClean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8686800" y="274638"/>
            <a:ext cx="76200" cy="106362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endParaRPr lang="en-US" sz="4000" smtClean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idx="1"/>
          </p:nvPr>
        </p:nvSpPr>
        <p:spPr>
          <a:xfrm>
            <a:off x="1524000" y="1600200"/>
            <a:ext cx="6705600" cy="4525963"/>
          </a:xfrm>
        </p:spPr>
        <p:txBody>
          <a:bodyPr/>
          <a:lstStyle/>
          <a:p>
            <a:pPr algn="ctr" eaLnBrk="1" hangingPunct="1">
              <a:buFont typeface="Wingdings" pitchFamily="2" charset="2"/>
              <a:buNone/>
              <a:defRPr/>
            </a:pPr>
            <a:r>
              <a:rPr lang="en-US" sz="3600" b="1" dirty="0" err="1" smtClean="0">
                <a:solidFill>
                  <a:srgbClr val="00B0F0"/>
                </a:solidFill>
              </a:rPr>
              <a:t>Chống</a:t>
            </a:r>
            <a:r>
              <a:rPr lang="en-US" sz="3600" b="1" dirty="0" smtClean="0">
                <a:solidFill>
                  <a:srgbClr val="00B0F0"/>
                </a:solidFill>
              </a:rPr>
              <a:t> </a:t>
            </a:r>
            <a:r>
              <a:rPr lang="en-US" sz="3600" b="1" dirty="0" err="1" smtClean="0">
                <a:solidFill>
                  <a:srgbClr val="00B0F0"/>
                </a:solidFill>
              </a:rPr>
              <a:t>chỉ</a:t>
            </a:r>
            <a:r>
              <a:rPr lang="en-US" sz="3600" b="1" dirty="0" smtClean="0">
                <a:solidFill>
                  <a:srgbClr val="00B0F0"/>
                </a:solidFill>
              </a:rPr>
              <a:t> </a:t>
            </a:r>
            <a:r>
              <a:rPr lang="en-US" sz="3600" b="1" dirty="0" err="1" smtClean="0">
                <a:solidFill>
                  <a:srgbClr val="00B0F0"/>
                </a:solidFill>
              </a:rPr>
              <a:t>định</a:t>
            </a:r>
            <a:r>
              <a:rPr lang="en-US" sz="3600" b="1" dirty="0" smtClean="0">
                <a:solidFill>
                  <a:srgbClr val="00B0F0"/>
                </a:solidFill>
              </a:rPr>
              <a:t> PCNL:</a:t>
            </a:r>
          </a:p>
          <a:p>
            <a:pPr algn="ctr" eaLnBrk="1" hangingPunct="1">
              <a:buFont typeface="Wingdings" pitchFamily="2" charset="2"/>
              <a:buNone/>
              <a:defRPr/>
            </a:pPr>
            <a:endParaRPr lang="en-US" sz="3600" b="1" dirty="0" smtClean="0">
              <a:solidFill>
                <a:srgbClr val="0070C0"/>
              </a:solidFill>
            </a:endParaRPr>
          </a:p>
          <a:p>
            <a:pPr eaLnBrk="1" hangingPunct="1">
              <a:defRPr/>
            </a:pPr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rối</a:t>
            </a:r>
            <a:r>
              <a:rPr lang="en-US" dirty="0" smtClean="0"/>
              <a:t> </a:t>
            </a:r>
            <a:r>
              <a:rPr lang="en-US" dirty="0" err="1" smtClean="0"/>
              <a:t>loạn</a:t>
            </a:r>
            <a:r>
              <a:rPr lang="en-US" dirty="0" smtClean="0"/>
              <a:t> </a:t>
            </a:r>
            <a:r>
              <a:rPr lang="en-US" dirty="0" err="1" smtClean="0"/>
              <a:t>đông</a:t>
            </a:r>
            <a:r>
              <a:rPr lang="en-US" dirty="0" smtClean="0"/>
              <a:t> </a:t>
            </a:r>
            <a:r>
              <a:rPr lang="en-US" dirty="0" err="1" smtClean="0"/>
              <a:t>máu</a:t>
            </a:r>
            <a:r>
              <a:rPr lang="en-US" dirty="0" smtClean="0"/>
              <a:t> </a:t>
            </a:r>
            <a:r>
              <a:rPr lang="en-US" dirty="0" err="1" smtClean="0"/>
              <a:t>kèm</a:t>
            </a:r>
            <a:r>
              <a:rPr lang="en-US" dirty="0" smtClean="0"/>
              <a:t> </a:t>
            </a:r>
            <a:r>
              <a:rPr lang="en-US" dirty="0" err="1" smtClean="0"/>
              <a:t>theo</a:t>
            </a:r>
            <a:r>
              <a:rPr lang="en-US" dirty="0" smtClean="0"/>
              <a:t>.</a:t>
            </a:r>
          </a:p>
          <a:p>
            <a:pPr eaLnBrk="1" hangingPunct="1">
              <a:defRPr/>
            </a:pPr>
            <a:r>
              <a:rPr lang="en-US" dirty="0" err="1" smtClean="0"/>
              <a:t>Khuẩn</a:t>
            </a:r>
            <a:r>
              <a:rPr lang="en-US" dirty="0" smtClean="0"/>
              <a:t> </a:t>
            </a:r>
            <a:r>
              <a:rPr lang="en-US" dirty="0" err="1" smtClean="0"/>
              <a:t>niệu</a:t>
            </a:r>
            <a:r>
              <a:rPr lang="en-US" dirty="0" smtClean="0"/>
              <a:t>, </a:t>
            </a:r>
            <a:r>
              <a:rPr lang="en-US" dirty="0" err="1" smtClean="0"/>
              <a:t>viêm</a:t>
            </a:r>
            <a:r>
              <a:rPr lang="en-US" dirty="0" smtClean="0"/>
              <a:t> </a:t>
            </a:r>
            <a:r>
              <a:rPr lang="en-US" dirty="0" err="1" smtClean="0"/>
              <a:t>đài</a:t>
            </a:r>
            <a:r>
              <a:rPr lang="en-US" dirty="0" smtClean="0"/>
              <a:t> </a:t>
            </a:r>
            <a:r>
              <a:rPr lang="en-US" dirty="0" err="1" smtClean="0"/>
              <a:t>bể</a:t>
            </a:r>
            <a:r>
              <a:rPr lang="en-US" dirty="0" smtClean="0"/>
              <a:t> </a:t>
            </a:r>
            <a:r>
              <a:rPr lang="en-US" dirty="0" err="1" smtClean="0"/>
              <a:t>thận</a:t>
            </a:r>
            <a:r>
              <a:rPr lang="en-US" dirty="0" smtClean="0"/>
              <a:t> </a:t>
            </a:r>
            <a:r>
              <a:rPr lang="en-US" dirty="0" err="1" smtClean="0"/>
              <a:t>cấp</a:t>
            </a:r>
            <a:r>
              <a:rPr lang="en-US" sz="2800" dirty="0" smtClean="0"/>
              <a:t> </a:t>
            </a:r>
          </a:p>
          <a:p>
            <a:pPr eaLnBrk="1" hangingPunct="1">
              <a:defRPr/>
            </a:pPr>
            <a:endParaRPr lang="en-US" dirty="0" smtClean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8686800" y="274638"/>
            <a:ext cx="152400" cy="106362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endParaRPr lang="en-US" sz="4000" smtClean="0"/>
          </a:p>
        </p:txBody>
      </p:sp>
      <p:pic>
        <p:nvPicPr>
          <p:cNvPr id="41987" name="Picture 4" descr="dung cu dat thong nieu quan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152400" y="1501381"/>
            <a:ext cx="4394319" cy="3742132"/>
          </a:xfrm>
          <a:noFill/>
        </p:spPr>
      </p:pic>
      <p:pic>
        <p:nvPicPr>
          <p:cNvPr id="4" name="Picture 4" descr="dung cu choc va nong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4875" y="1447800"/>
            <a:ext cx="4429125" cy="374332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/>
          </a:p>
        </p:txBody>
      </p:sp>
      <p:pic>
        <p:nvPicPr>
          <p:cNvPr id="46083" name="Picture 4" descr="dung cu lay soi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1676400" y="914400"/>
            <a:ext cx="5853113" cy="4938713"/>
          </a:xfrm>
          <a:noFill/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/>
          </a:p>
        </p:txBody>
      </p:sp>
      <p:pic>
        <p:nvPicPr>
          <p:cNvPr id="49155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2438400" y="1066800"/>
            <a:ext cx="4667250" cy="4727575"/>
          </a:xfrm>
          <a:noFill/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8" name="Rectangle 4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/>
          </a:p>
        </p:txBody>
      </p:sp>
      <p:pic>
        <p:nvPicPr>
          <p:cNvPr id="11271" name="Picture 7" descr="lay soi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746125" y="1918494"/>
            <a:ext cx="3476625" cy="4229100"/>
          </a:xfrm>
          <a:noFill/>
        </p:spPr>
      </p:pic>
      <p:pic>
        <p:nvPicPr>
          <p:cNvPr id="11272" name="Picture 8" descr="tan soi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737100" y="1808956"/>
            <a:ext cx="3876675" cy="4448175"/>
          </a:xfr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12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2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1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2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2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1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/>
          </a:p>
        </p:txBody>
      </p:sp>
      <p:pic>
        <p:nvPicPr>
          <p:cNvPr id="12292" name="Picture 4" descr="Dan luu than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40618" y="1784350"/>
            <a:ext cx="2719964" cy="4572000"/>
          </a:xfr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22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2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2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2" name="Rectangle 4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/>
          </a:p>
        </p:txBody>
      </p:sp>
      <p:pic>
        <p:nvPicPr>
          <p:cNvPr id="7175" name="Picture 7" descr="475014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09600" y="1752600"/>
            <a:ext cx="3962400" cy="3777487"/>
          </a:xfrm>
          <a:noFill/>
        </p:spPr>
      </p:pic>
      <p:pic>
        <p:nvPicPr>
          <p:cNvPr id="7176" name="Picture 8" descr="4750015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953000" y="1752600"/>
            <a:ext cx="3996504" cy="3810000"/>
          </a:xfr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1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1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7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1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1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7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1219200"/>
            <a:ext cx="8229600" cy="1143000"/>
          </a:xfrm>
        </p:spPr>
        <p:txBody>
          <a:bodyPr/>
          <a:lstStyle/>
          <a:p>
            <a:pPr algn="ctr"/>
            <a:r>
              <a:rPr lang="en-US" b="1" dirty="0" smtClean="0"/>
              <a:t>NGUYÊN NHÂN SINH BỆNH</a:t>
            </a:r>
            <a:endParaRPr lang="en-US" b="1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066800" y="2743200"/>
            <a:ext cx="6400800" cy="2438400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</a:pPr>
            <a:r>
              <a:rPr lang="en-US" sz="2800" dirty="0" smtClean="0">
                <a:latin typeface="+mj-lt"/>
              </a:rPr>
              <a:t> 90% TH </a:t>
            </a:r>
            <a:r>
              <a:rPr lang="en-US" sz="2800" dirty="0" err="1" smtClean="0">
                <a:latin typeface="+mj-lt"/>
              </a:rPr>
              <a:t>sỏi</a:t>
            </a:r>
            <a:r>
              <a:rPr lang="en-US" sz="2800" dirty="0" smtClean="0">
                <a:latin typeface="+mj-lt"/>
              </a:rPr>
              <a:t> </a:t>
            </a:r>
            <a:r>
              <a:rPr lang="en-US" sz="2800" dirty="0" err="1" smtClean="0">
                <a:latin typeface="+mj-lt"/>
              </a:rPr>
              <a:t>chứa</a:t>
            </a:r>
            <a:r>
              <a:rPr lang="en-US" sz="2800" dirty="0" smtClean="0">
                <a:latin typeface="+mj-lt"/>
              </a:rPr>
              <a:t> Calcium </a:t>
            </a:r>
            <a:r>
              <a:rPr lang="en-US" sz="2800" dirty="0" err="1" smtClean="0">
                <a:latin typeface="+mj-lt"/>
              </a:rPr>
              <a:t>kết</a:t>
            </a:r>
            <a:r>
              <a:rPr lang="en-US" sz="2800" dirty="0" smtClean="0">
                <a:latin typeface="+mj-lt"/>
              </a:rPr>
              <a:t> </a:t>
            </a:r>
            <a:r>
              <a:rPr lang="en-US" sz="2800" dirty="0" err="1" smtClean="0">
                <a:latin typeface="+mj-lt"/>
              </a:rPr>
              <a:t>hợp</a:t>
            </a:r>
            <a:r>
              <a:rPr lang="en-US" sz="2800" dirty="0" smtClean="0">
                <a:latin typeface="+mj-lt"/>
              </a:rPr>
              <a:t> </a:t>
            </a:r>
            <a:r>
              <a:rPr lang="en-US" sz="2800" dirty="0" err="1" smtClean="0">
                <a:latin typeface="+mj-lt"/>
              </a:rPr>
              <a:t>với</a:t>
            </a:r>
            <a:r>
              <a:rPr lang="en-US" sz="2800" dirty="0" smtClean="0">
                <a:latin typeface="+mj-lt"/>
              </a:rPr>
              <a:t> Oxalate hay Phosphate,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</a:pPr>
            <a:r>
              <a:rPr lang="en-US" sz="2800" dirty="0" smtClean="0">
                <a:latin typeface="+mj-lt"/>
              </a:rPr>
              <a:t> </a:t>
            </a:r>
            <a:r>
              <a:rPr lang="en-US" sz="2800" dirty="0" err="1" smtClean="0">
                <a:latin typeface="+mj-lt"/>
              </a:rPr>
              <a:t>còn</a:t>
            </a:r>
            <a:r>
              <a:rPr lang="en-US" sz="2800" dirty="0" smtClean="0">
                <a:latin typeface="+mj-lt"/>
              </a:rPr>
              <a:t> </a:t>
            </a:r>
            <a:r>
              <a:rPr lang="en-US" sz="2800" dirty="0" err="1" smtClean="0">
                <a:latin typeface="+mj-lt"/>
              </a:rPr>
              <a:t>lại</a:t>
            </a:r>
            <a:r>
              <a:rPr lang="en-US" sz="2800" dirty="0" smtClean="0">
                <a:latin typeface="+mj-lt"/>
              </a:rPr>
              <a:t> </a:t>
            </a:r>
            <a:r>
              <a:rPr lang="en-US" sz="2800" dirty="0" err="1" smtClean="0">
                <a:latin typeface="+mj-lt"/>
              </a:rPr>
              <a:t>gồm</a:t>
            </a:r>
            <a:r>
              <a:rPr lang="en-US" sz="2800" dirty="0" smtClean="0">
                <a:latin typeface="+mj-lt"/>
              </a:rPr>
              <a:t> </a:t>
            </a:r>
            <a:r>
              <a:rPr lang="en-US" sz="2800" dirty="0" err="1" smtClean="0">
                <a:latin typeface="+mj-lt"/>
              </a:rPr>
              <a:t>sỏi</a:t>
            </a:r>
            <a:r>
              <a:rPr lang="en-US" sz="2800" dirty="0" smtClean="0">
                <a:latin typeface="+mj-lt"/>
              </a:rPr>
              <a:t> </a:t>
            </a:r>
            <a:r>
              <a:rPr lang="en-US" sz="2800" dirty="0" err="1" smtClean="0">
                <a:latin typeface="+mj-lt"/>
              </a:rPr>
              <a:t>Urate</a:t>
            </a:r>
            <a:r>
              <a:rPr lang="en-US" sz="2800" dirty="0" smtClean="0">
                <a:latin typeface="+mj-lt"/>
              </a:rPr>
              <a:t> hay </a:t>
            </a:r>
            <a:r>
              <a:rPr lang="en-US" sz="2800" dirty="0" err="1" smtClean="0">
                <a:latin typeface="+mj-lt"/>
              </a:rPr>
              <a:t>Cystine</a:t>
            </a:r>
            <a:r>
              <a:rPr lang="en-US" sz="2800" dirty="0" smtClean="0">
                <a:latin typeface="+mj-lt"/>
              </a:rPr>
              <a:t>.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Wingdings" pitchFamily="2" charset="2"/>
              <a:buNone/>
            </a:pPr>
            <a:r>
              <a:rPr lang="en-US" sz="2800" dirty="0" smtClean="0"/>
              <a:t>	</a:t>
            </a:r>
            <a:endParaRPr lang="vi-VN" sz="2800" dirty="0" smtClean="0"/>
          </a:p>
          <a:p>
            <a:pPr indent="0">
              <a:spcBef>
                <a:spcPts val="0"/>
              </a:spcBef>
            </a:pPr>
            <a:endParaRPr lang="en-US"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0"/>
            <a:ext cx="7772400" cy="914400"/>
          </a:xfrm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  <a:noAutofit/>
          </a:bodyPr>
          <a:lstStyle/>
          <a:p>
            <a:pPr marL="411163" indent="-342900">
              <a:buClr>
                <a:schemeClr val="tx2"/>
              </a:buClr>
              <a:buSzPct val="95000"/>
              <a:defRPr/>
            </a:pPr>
            <a:r>
              <a:rPr lang="en-US" sz="3200" b="1" dirty="0" err="1" smtClean="0">
                <a:latin typeface="VNI-Times" pitchFamily="2" charset="0"/>
              </a:rPr>
              <a:t>Noäi</a:t>
            </a:r>
            <a:r>
              <a:rPr lang="en-US" sz="3200" b="1" dirty="0" smtClean="0">
                <a:latin typeface="VNI-Times" pitchFamily="2" charset="0"/>
              </a:rPr>
              <a:t> </a:t>
            </a:r>
            <a:r>
              <a:rPr lang="en-US" sz="3200" b="1" dirty="0" err="1" smtClean="0">
                <a:latin typeface="VNI-Times" pitchFamily="2" charset="0"/>
              </a:rPr>
              <a:t>soi</a:t>
            </a:r>
            <a:r>
              <a:rPr lang="en-US" sz="3200" b="1" dirty="0" smtClean="0">
                <a:latin typeface="VNI-Times" pitchFamily="2" charset="0"/>
              </a:rPr>
              <a:t> </a:t>
            </a:r>
            <a:r>
              <a:rPr lang="en-US" sz="3200" b="1" dirty="0" err="1" smtClean="0">
                <a:latin typeface="VNI-Times" pitchFamily="2" charset="0"/>
              </a:rPr>
              <a:t>nieäu</a:t>
            </a:r>
            <a:r>
              <a:rPr lang="en-US" sz="3200" b="1" dirty="0" smtClean="0">
                <a:latin typeface="VNI-Times" pitchFamily="2" charset="0"/>
              </a:rPr>
              <a:t> </a:t>
            </a:r>
            <a:r>
              <a:rPr lang="en-US" sz="3200" b="1" dirty="0" err="1" smtClean="0">
                <a:latin typeface="VNI-Times" pitchFamily="2" charset="0"/>
              </a:rPr>
              <a:t>quaûn</a:t>
            </a:r>
            <a:r>
              <a:rPr lang="en-US" sz="3200" b="1" dirty="0" smtClean="0">
                <a:latin typeface="VNI-Times" pitchFamily="2" charset="0"/>
              </a:rPr>
              <a:t> </a:t>
            </a:r>
            <a:r>
              <a:rPr lang="en-US" sz="3200" b="1" dirty="0" err="1" smtClean="0">
                <a:latin typeface="VNI-Times" pitchFamily="2" charset="0"/>
              </a:rPr>
              <a:t>ngöôïc</a:t>
            </a:r>
            <a:r>
              <a:rPr lang="en-US" sz="3200" b="1" dirty="0" smtClean="0">
                <a:latin typeface="VNI-Times" pitchFamily="2" charset="0"/>
              </a:rPr>
              <a:t> </a:t>
            </a:r>
            <a:r>
              <a:rPr lang="en-US" sz="3200" b="1" dirty="0" err="1" smtClean="0">
                <a:latin typeface="VNI-Times" pitchFamily="2" charset="0"/>
              </a:rPr>
              <a:t>doøng</a:t>
            </a:r>
            <a:r>
              <a:rPr lang="en-US" sz="3200" b="1" dirty="0" smtClean="0">
                <a:latin typeface="VNI-Helve" pitchFamily="2" charset="0"/>
              </a:rPr>
              <a:t> (URS)</a:t>
            </a:r>
            <a:r>
              <a:rPr lang="vi-VN" sz="3200" b="1" dirty="0" smtClean="0">
                <a:latin typeface="VNI-Helve" pitchFamily="2" charset="0"/>
              </a:rPr>
              <a:t/>
            </a:r>
            <a:br>
              <a:rPr lang="vi-VN" sz="3200" b="1" dirty="0" smtClean="0">
                <a:latin typeface="VNI-Helve" pitchFamily="2" charset="0"/>
              </a:rPr>
            </a:br>
            <a:endParaRPr lang="vi-VN" sz="3200" b="1" dirty="0" smtClean="0">
              <a:latin typeface="VNI-Helve" pitchFamily="2" charset="0"/>
            </a:endParaRPr>
          </a:p>
        </p:txBody>
      </p:sp>
      <p:pic>
        <p:nvPicPr>
          <p:cNvPr id="32773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609600"/>
            <a:ext cx="4606097" cy="3473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114800" y="3505201"/>
            <a:ext cx="4558914" cy="335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/>
          </p:cNvSpPr>
          <p:nvPr>
            <p:ph type="title"/>
          </p:nvPr>
        </p:nvSpPr>
        <p:spPr bwMode="auto">
          <a:noFill/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endParaRPr lang="en-US" smtClean="0">
              <a:latin typeface="Tahoma" pitchFamily="34" charset="0"/>
            </a:endParaRPr>
          </a:p>
        </p:txBody>
      </p:sp>
      <p:pic>
        <p:nvPicPr>
          <p:cNvPr id="59396" name="Picture 4" descr="TRANG07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28800" y="152400"/>
            <a:ext cx="6132512" cy="63817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533400" y="1524000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smtClean="0"/>
              <a:t>Laparoscopic urolithotomy</a:t>
            </a:r>
          </a:p>
        </p:txBody>
      </p:sp>
      <p:sp>
        <p:nvSpPr>
          <p:cNvPr id="120835" name="Rectangle 3"/>
          <p:cNvSpPr>
            <a:spLocks noGrp="1" noChangeArrowheads="1"/>
          </p:cNvSpPr>
          <p:nvPr>
            <p:ph idx="1"/>
          </p:nvPr>
        </p:nvSpPr>
        <p:spPr>
          <a:xfrm>
            <a:off x="533400" y="3276600"/>
            <a:ext cx="8229600" cy="19812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>
                <a:hlinkClick r:id="rId2" action="ppaction://hlinkfile"/>
              </a:rPr>
              <a:t>..\BSTHUAN-PTNS2008\</a:t>
            </a:r>
            <a:r>
              <a:rPr lang="en-US" dirty="0" err="1" smtClean="0">
                <a:hlinkClick r:id="rId2" action="ppaction://hlinkfile"/>
              </a:rPr>
              <a:t>Nephro-ureterolithotomy</a:t>
            </a:r>
            <a:r>
              <a:rPr lang="en-US" dirty="0" smtClean="0">
                <a:hlinkClick r:id="rId2" action="ppaction://hlinkfile"/>
              </a:rPr>
              <a:t>\final.mpg</a:t>
            </a: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30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304800"/>
            <a:ext cx="8229600" cy="560388"/>
          </a:xfrm>
        </p:spPr>
        <p:txBody>
          <a:bodyPr/>
          <a:lstStyle/>
          <a:p>
            <a:pPr eaLnBrk="1" hangingPunct="1">
              <a:defRPr/>
            </a:pPr>
            <a:r>
              <a:rPr lang="en-US" sz="3200" dirty="0" err="1" smtClean="0">
                <a:solidFill>
                  <a:srgbClr val="FFFF00"/>
                </a:solidFill>
                <a:latin typeface="VNI-Commerce" pitchFamily="2" charset="0"/>
              </a:rPr>
              <a:t>Sỏi</a:t>
            </a:r>
            <a:r>
              <a:rPr lang="en-US" sz="3200" dirty="0" smtClean="0">
                <a:solidFill>
                  <a:srgbClr val="FFFF00"/>
                </a:solidFill>
                <a:latin typeface="VNI-Commerce" pitchFamily="2" charset="0"/>
              </a:rPr>
              <a:t> </a:t>
            </a:r>
            <a:r>
              <a:rPr lang="en-US" sz="3200" dirty="0" err="1" smtClean="0">
                <a:solidFill>
                  <a:srgbClr val="FFFF00"/>
                </a:solidFill>
                <a:latin typeface="VNI-Commerce" pitchFamily="2" charset="0"/>
              </a:rPr>
              <a:t>thận</a:t>
            </a:r>
            <a:endParaRPr lang="en-US" sz="3200" dirty="0">
              <a:solidFill>
                <a:srgbClr val="FFFF00"/>
              </a:solidFill>
              <a:latin typeface="VNI-Commerce" pitchFamily="2" charset="0"/>
            </a:endParaRPr>
          </a:p>
        </p:txBody>
      </p:sp>
      <p:grpSp>
        <p:nvGrpSpPr>
          <p:cNvPr id="2" name="Group 42"/>
          <p:cNvGrpSpPr>
            <a:grpSpLocks noChangeAspect="1"/>
          </p:cNvGrpSpPr>
          <p:nvPr/>
        </p:nvGrpSpPr>
        <p:grpSpPr bwMode="auto">
          <a:xfrm>
            <a:off x="427" y="914400"/>
            <a:ext cx="8914973" cy="5589588"/>
            <a:chOff x="2923" y="2490"/>
            <a:chExt cx="7697" cy="4937"/>
          </a:xfrm>
        </p:grpSpPr>
        <p:sp>
          <p:nvSpPr>
            <p:cNvPr id="31749" name="AutoShape 43"/>
            <p:cNvSpPr>
              <a:spLocks noChangeAspect="1" noChangeArrowheads="1"/>
            </p:cNvSpPr>
            <p:nvPr/>
          </p:nvSpPr>
          <p:spPr bwMode="auto">
            <a:xfrm>
              <a:off x="3120" y="2490"/>
              <a:ext cx="7500" cy="49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31750" name="Rectangle 44"/>
            <p:cNvSpPr>
              <a:spLocks noChangeArrowheads="1"/>
            </p:cNvSpPr>
            <p:nvPr/>
          </p:nvSpPr>
          <p:spPr bwMode="auto">
            <a:xfrm>
              <a:off x="5970" y="2490"/>
              <a:ext cx="1650" cy="61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en-US" sz="1600" b="1" dirty="0" err="1">
                  <a:solidFill>
                    <a:srgbClr val="000066"/>
                  </a:solidFill>
                  <a:latin typeface="VNI-Times" pitchFamily="2" charset="0"/>
                </a:rPr>
                <a:t>Soûi</a:t>
              </a:r>
              <a:r>
                <a:rPr lang="en-US" sz="1600" b="1" dirty="0">
                  <a:solidFill>
                    <a:srgbClr val="000066"/>
                  </a:solidFill>
                  <a:latin typeface="VNI-Times" pitchFamily="2" charset="0"/>
                </a:rPr>
                <a:t> </a:t>
              </a:r>
              <a:r>
                <a:rPr lang="en-US" sz="1600" b="1" dirty="0" err="1">
                  <a:solidFill>
                    <a:srgbClr val="000066"/>
                  </a:solidFill>
                  <a:latin typeface="VNI-Times" pitchFamily="2" charset="0"/>
                </a:rPr>
                <a:t>coù</a:t>
              </a:r>
              <a:r>
                <a:rPr lang="en-US" sz="1600" b="1" dirty="0">
                  <a:solidFill>
                    <a:srgbClr val="000066"/>
                  </a:solidFill>
                  <a:latin typeface="VNI-Times" pitchFamily="2" charset="0"/>
                </a:rPr>
                <a:t> </a:t>
              </a:r>
              <a:r>
                <a:rPr lang="en-US" sz="1600" b="1" dirty="0" err="1">
                  <a:solidFill>
                    <a:srgbClr val="000066"/>
                  </a:solidFill>
                  <a:latin typeface="VNI-Times" pitchFamily="2" charset="0"/>
                </a:rPr>
                <a:t>chæ</a:t>
              </a:r>
              <a:r>
                <a:rPr lang="en-US" sz="1600" b="1" dirty="0">
                  <a:solidFill>
                    <a:srgbClr val="000066"/>
                  </a:solidFill>
                  <a:latin typeface="VNI-Times" pitchFamily="2" charset="0"/>
                </a:rPr>
                <a:t> </a:t>
              </a:r>
              <a:r>
                <a:rPr lang="en-US" sz="1600" b="1" dirty="0" err="1">
                  <a:solidFill>
                    <a:srgbClr val="000066"/>
                  </a:solidFill>
                  <a:latin typeface="VNI-Times" pitchFamily="2" charset="0"/>
                </a:rPr>
                <a:t>ñònh</a:t>
              </a:r>
              <a:r>
                <a:rPr lang="en-US" sz="1600" b="1" dirty="0">
                  <a:solidFill>
                    <a:srgbClr val="000066"/>
                  </a:solidFill>
                  <a:latin typeface="VNI-Times" pitchFamily="2" charset="0"/>
                </a:rPr>
                <a:t> can </a:t>
              </a:r>
              <a:r>
                <a:rPr lang="en-US" sz="1600" b="1" dirty="0" err="1">
                  <a:solidFill>
                    <a:srgbClr val="000066"/>
                  </a:solidFill>
                  <a:latin typeface="VNI-Times" pitchFamily="2" charset="0"/>
                </a:rPr>
                <a:t>thieâp</a:t>
              </a:r>
              <a:r>
                <a:rPr lang="en-US" sz="1600" b="1" dirty="0">
                  <a:solidFill>
                    <a:srgbClr val="000066"/>
                  </a:solidFill>
                  <a:latin typeface="VNI-Times" pitchFamily="2" charset="0"/>
                </a:rPr>
                <a:t> </a:t>
              </a:r>
              <a:r>
                <a:rPr lang="en-US" sz="1600" b="1" dirty="0" err="1">
                  <a:solidFill>
                    <a:srgbClr val="000066"/>
                  </a:solidFill>
                  <a:latin typeface="VNI-Times" pitchFamily="2" charset="0"/>
                </a:rPr>
                <a:t>ngoaïi</a:t>
              </a:r>
              <a:r>
                <a:rPr lang="en-US" sz="1600" b="1" dirty="0">
                  <a:solidFill>
                    <a:srgbClr val="000066"/>
                  </a:solidFill>
                  <a:latin typeface="VNI-Times" pitchFamily="2" charset="0"/>
                </a:rPr>
                <a:t> </a:t>
              </a:r>
              <a:r>
                <a:rPr lang="en-US" sz="1600" b="1" dirty="0" err="1">
                  <a:solidFill>
                    <a:srgbClr val="000066"/>
                  </a:solidFill>
                  <a:latin typeface="VNI-Times" pitchFamily="2" charset="0"/>
                </a:rPr>
                <a:t>khoa</a:t>
              </a:r>
              <a:endParaRPr lang="en-US" sz="1600" b="1" dirty="0">
                <a:solidFill>
                  <a:srgbClr val="000066"/>
                </a:solidFill>
                <a:latin typeface="VNI-Times" pitchFamily="2" charset="0"/>
              </a:endParaRPr>
            </a:p>
          </p:txBody>
        </p:sp>
        <p:sp>
          <p:nvSpPr>
            <p:cNvPr id="31751" name="Rectangle 45"/>
            <p:cNvSpPr>
              <a:spLocks noChangeArrowheads="1"/>
            </p:cNvSpPr>
            <p:nvPr/>
          </p:nvSpPr>
          <p:spPr bwMode="auto">
            <a:xfrm>
              <a:off x="3720" y="3416"/>
              <a:ext cx="1350" cy="463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en-US" sz="1600" b="1" dirty="0" err="1">
                  <a:solidFill>
                    <a:srgbClr val="000066"/>
                  </a:solidFill>
                  <a:latin typeface="VNI-Times" pitchFamily="2" charset="0"/>
                </a:rPr>
                <a:t>Kích</a:t>
              </a:r>
              <a:r>
                <a:rPr lang="en-US" sz="1600" b="1" dirty="0">
                  <a:solidFill>
                    <a:srgbClr val="000066"/>
                  </a:solidFill>
                  <a:latin typeface="VNI-Times" pitchFamily="2" charset="0"/>
                </a:rPr>
                <a:t> </a:t>
              </a:r>
              <a:r>
                <a:rPr lang="en-US" sz="1600" b="1" dirty="0" err="1">
                  <a:solidFill>
                    <a:srgbClr val="000066"/>
                  </a:solidFill>
                  <a:latin typeface="VNI-Times" pitchFamily="2" charset="0"/>
                </a:rPr>
                <a:t>thöôùc</a:t>
              </a:r>
              <a:r>
                <a:rPr lang="en-US" sz="1600" b="1" dirty="0">
                  <a:solidFill>
                    <a:srgbClr val="000066"/>
                  </a:solidFill>
                  <a:latin typeface="VNI-Times" pitchFamily="2" charset="0"/>
                </a:rPr>
                <a:t> </a:t>
              </a:r>
              <a:r>
                <a:rPr lang="en-US" sz="1600" b="1" dirty="0" err="1">
                  <a:solidFill>
                    <a:srgbClr val="000066"/>
                  </a:solidFill>
                  <a:latin typeface="VNI-Times" pitchFamily="2" charset="0"/>
                </a:rPr>
                <a:t>soûi</a:t>
              </a:r>
              <a:endParaRPr lang="en-US" sz="1600" b="1" dirty="0">
                <a:solidFill>
                  <a:srgbClr val="000066"/>
                </a:solidFill>
                <a:latin typeface="VNI-Times" pitchFamily="2" charset="0"/>
              </a:endParaRPr>
            </a:p>
            <a:p>
              <a:endParaRPr lang="en-US" sz="1600" b="1" dirty="0">
                <a:solidFill>
                  <a:srgbClr val="000066"/>
                </a:solidFill>
                <a:latin typeface="VNI-Times" pitchFamily="2" charset="0"/>
              </a:endParaRPr>
            </a:p>
          </p:txBody>
        </p:sp>
        <p:sp>
          <p:nvSpPr>
            <p:cNvPr id="31752" name="Rectangle 46"/>
            <p:cNvSpPr>
              <a:spLocks noChangeArrowheads="1"/>
            </p:cNvSpPr>
            <p:nvPr/>
          </p:nvSpPr>
          <p:spPr bwMode="auto">
            <a:xfrm>
              <a:off x="8220" y="3416"/>
              <a:ext cx="1350" cy="463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en-US" sz="1500" b="1">
                  <a:solidFill>
                    <a:srgbClr val="000066"/>
                  </a:solidFill>
                  <a:latin typeface="VNI-Times" pitchFamily="2" charset="0"/>
                </a:rPr>
                <a:t>Thaønh phaàn soûi</a:t>
              </a:r>
            </a:p>
          </p:txBody>
        </p:sp>
        <p:sp>
          <p:nvSpPr>
            <p:cNvPr id="31753" name="Rectangle 47"/>
            <p:cNvSpPr>
              <a:spLocks noChangeArrowheads="1"/>
            </p:cNvSpPr>
            <p:nvPr/>
          </p:nvSpPr>
          <p:spPr bwMode="auto">
            <a:xfrm>
              <a:off x="3120" y="4341"/>
              <a:ext cx="900" cy="463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en-US" sz="1600" b="1" dirty="0">
                  <a:solidFill>
                    <a:srgbClr val="000066"/>
                  </a:solidFill>
                  <a:latin typeface="VNI-Times" pitchFamily="2" charset="0"/>
                </a:rPr>
                <a:t>&lt; 1,5cm</a:t>
              </a:r>
            </a:p>
          </p:txBody>
        </p:sp>
        <p:sp>
          <p:nvSpPr>
            <p:cNvPr id="31754" name="Rectangle 48"/>
            <p:cNvSpPr>
              <a:spLocks noChangeArrowheads="1"/>
            </p:cNvSpPr>
            <p:nvPr/>
          </p:nvSpPr>
          <p:spPr bwMode="auto">
            <a:xfrm>
              <a:off x="7470" y="4341"/>
              <a:ext cx="1050" cy="61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en-US" sz="1600" b="1" dirty="0" err="1">
                  <a:solidFill>
                    <a:srgbClr val="000066"/>
                  </a:solidFill>
                  <a:latin typeface="VNI-Times" pitchFamily="2" charset="0"/>
                </a:rPr>
                <a:t>Dihydrat</a:t>
              </a:r>
              <a:r>
                <a:rPr lang="en-US" sz="1600" b="1" dirty="0">
                  <a:solidFill>
                    <a:srgbClr val="000066"/>
                  </a:solidFill>
                  <a:latin typeface="VNI-Times" pitchFamily="2" charset="0"/>
                </a:rPr>
                <a:t> </a:t>
              </a:r>
              <a:r>
                <a:rPr lang="en-US" sz="1600" b="1" dirty="0" err="1">
                  <a:solidFill>
                    <a:srgbClr val="000066"/>
                  </a:solidFill>
                  <a:latin typeface="VNI-Times" pitchFamily="2" charset="0"/>
                </a:rPr>
                <a:t>Struvite</a:t>
              </a:r>
              <a:r>
                <a:rPr lang="en-US" sz="1400" dirty="0">
                  <a:solidFill>
                    <a:srgbClr val="000066"/>
                  </a:solidFill>
                  <a:latin typeface="VNI-Times" pitchFamily="2" charset="0"/>
                </a:rPr>
                <a:t> </a:t>
              </a:r>
            </a:p>
          </p:txBody>
        </p:sp>
        <p:sp>
          <p:nvSpPr>
            <p:cNvPr id="31755" name="Rectangle 49"/>
            <p:cNvSpPr>
              <a:spLocks noChangeArrowheads="1"/>
            </p:cNvSpPr>
            <p:nvPr/>
          </p:nvSpPr>
          <p:spPr bwMode="auto">
            <a:xfrm>
              <a:off x="9270" y="4341"/>
              <a:ext cx="1200" cy="61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en-US" sz="1500" b="1">
                  <a:solidFill>
                    <a:srgbClr val="000066"/>
                  </a:solidFill>
                  <a:latin typeface="VNI-Times" pitchFamily="2" charset="0"/>
                </a:rPr>
                <a:t>Monohydrate Cystine</a:t>
              </a:r>
            </a:p>
          </p:txBody>
        </p:sp>
        <p:sp>
          <p:nvSpPr>
            <p:cNvPr id="31756" name="Rectangle 50"/>
            <p:cNvSpPr>
              <a:spLocks noChangeArrowheads="1"/>
            </p:cNvSpPr>
            <p:nvPr/>
          </p:nvSpPr>
          <p:spPr bwMode="auto">
            <a:xfrm>
              <a:off x="6420" y="5113"/>
              <a:ext cx="900" cy="463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en-US" sz="1600" b="1">
                  <a:solidFill>
                    <a:srgbClr val="000066"/>
                  </a:solidFill>
                  <a:latin typeface="VNI-Times" pitchFamily="2" charset="0"/>
                </a:rPr>
                <a:t>Vò trí soûi</a:t>
              </a:r>
              <a:r>
                <a:rPr lang="en-US" sz="1400">
                  <a:solidFill>
                    <a:srgbClr val="000066"/>
                  </a:solidFill>
                  <a:latin typeface="VNI-Times" pitchFamily="2" charset="0"/>
                </a:rPr>
                <a:t> </a:t>
              </a:r>
            </a:p>
          </p:txBody>
        </p:sp>
        <p:sp>
          <p:nvSpPr>
            <p:cNvPr id="31757" name="Rectangle 51"/>
            <p:cNvSpPr>
              <a:spLocks noChangeArrowheads="1"/>
            </p:cNvSpPr>
            <p:nvPr/>
          </p:nvSpPr>
          <p:spPr bwMode="auto">
            <a:xfrm>
              <a:off x="4470" y="6656"/>
              <a:ext cx="1650" cy="464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en-US" sz="1600" b="1">
                  <a:solidFill>
                    <a:srgbClr val="000066"/>
                  </a:solidFill>
                  <a:latin typeface="VNI-Times" pitchFamily="2" charset="0"/>
                </a:rPr>
                <a:t>ESWL, PCNL, URS</a:t>
              </a:r>
            </a:p>
          </p:txBody>
        </p:sp>
        <p:sp>
          <p:nvSpPr>
            <p:cNvPr id="31758" name="Rectangle 52"/>
            <p:cNvSpPr>
              <a:spLocks noChangeArrowheads="1"/>
            </p:cNvSpPr>
            <p:nvPr/>
          </p:nvSpPr>
          <p:spPr bwMode="auto">
            <a:xfrm>
              <a:off x="7320" y="5730"/>
              <a:ext cx="1500" cy="616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en-US" sz="1600" b="1">
                  <a:solidFill>
                    <a:srgbClr val="000066"/>
                  </a:solidFill>
                  <a:latin typeface="VNI-Times" pitchFamily="2" charset="0"/>
                </a:rPr>
                <a:t>Ñaøi döôùi</a:t>
              </a:r>
            </a:p>
            <a:p>
              <a:endParaRPr lang="en-US" sz="1600" b="1">
                <a:solidFill>
                  <a:srgbClr val="000066"/>
                </a:solidFill>
                <a:latin typeface="VNI-Times" pitchFamily="2" charset="0"/>
              </a:endParaRPr>
            </a:p>
          </p:txBody>
        </p:sp>
        <p:sp>
          <p:nvSpPr>
            <p:cNvPr id="31759" name="Rectangle 53"/>
            <p:cNvSpPr>
              <a:spLocks noChangeArrowheads="1"/>
            </p:cNvSpPr>
            <p:nvPr/>
          </p:nvSpPr>
          <p:spPr bwMode="auto">
            <a:xfrm>
              <a:off x="4620" y="5730"/>
              <a:ext cx="1500" cy="614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en-US" sz="1500" b="1">
                  <a:solidFill>
                    <a:srgbClr val="000066"/>
                  </a:solidFill>
                  <a:latin typeface="VNI-Times" pitchFamily="2" charset="0"/>
                </a:rPr>
                <a:t>Beå thaän </a:t>
              </a:r>
            </a:p>
            <a:p>
              <a:pPr algn="ctr"/>
              <a:r>
                <a:rPr lang="en-US" sz="1500" b="1">
                  <a:solidFill>
                    <a:srgbClr val="000066"/>
                  </a:solidFill>
                  <a:latin typeface="VNI-Times" pitchFamily="2" charset="0"/>
                </a:rPr>
                <a:t>Ñaøi treân, ñaøi giöõa </a:t>
              </a:r>
            </a:p>
          </p:txBody>
        </p:sp>
        <p:sp>
          <p:nvSpPr>
            <p:cNvPr id="31760" name="Rectangle 54"/>
            <p:cNvSpPr>
              <a:spLocks noChangeArrowheads="1"/>
            </p:cNvSpPr>
            <p:nvPr/>
          </p:nvSpPr>
          <p:spPr bwMode="auto">
            <a:xfrm>
              <a:off x="4770" y="4341"/>
              <a:ext cx="809" cy="463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/>
            <a:lstStyle/>
            <a:p>
              <a:pPr algn="ctr"/>
              <a:r>
                <a:rPr lang="en-US" sz="1600" b="1">
                  <a:solidFill>
                    <a:srgbClr val="000066"/>
                  </a:solidFill>
                  <a:latin typeface="VNI-Times" pitchFamily="2" charset="0"/>
                </a:rPr>
                <a:t>&gt; 1,5cm</a:t>
              </a:r>
            </a:p>
          </p:txBody>
        </p:sp>
        <p:sp>
          <p:nvSpPr>
            <p:cNvPr id="31761" name="AutoShape 55"/>
            <p:cNvSpPr>
              <a:spLocks noChangeArrowheads="1"/>
            </p:cNvSpPr>
            <p:nvPr/>
          </p:nvSpPr>
          <p:spPr bwMode="auto">
            <a:xfrm>
              <a:off x="2923" y="5113"/>
              <a:ext cx="1097" cy="308"/>
            </a:xfrm>
            <a:prstGeom prst="flowChartPreparation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en-US" sz="1400" dirty="0">
                  <a:solidFill>
                    <a:srgbClr val="000066"/>
                  </a:solidFill>
                  <a:latin typeface="VNI-Times" pitchFamily="2" charset="0"/>
                </a:rPr>
                <a:t>ESWL</a:t>
              </a:r>
            </a:p>
          </p:txBody>
        </p:sp>
        <p:sp>
          <p:nvSpPr>
            <p:cNvPr id="31762" name="AutoShape 56"/>
            <p:cNvSpPr>
              <a:spLocks noChangeArrowheads="1"/>
            </p:cNvSpPr>
            <p:nvPr/>
          </p:nvSpPr>
          <p:spPr bwMode="auto">
            <a:xfrm>
              <a:off x="4170" y="5113"/>
              <a:ext cx="1050" cy="308"/>
            </a:xfrm>
            <a:prstGeom prst="flowChartPreparation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en-US" sz="1600" b="1">
                  <a:solidFill>
                    <a:srgbClr val="000066"/>
                  </a:solidFill>
                  <a:latin typeface="VNI-Times" pitchFamily="2" charset="0"/>
                </a:rPr>
                <a:t>PCNL</a:t>
              </a:r>
            </a:p>
          </p:txBody>
        </p:sp>
        <p:sp>
          <p:nvSpPr>
            <p:cNvPr id="31763" name="AutoShape 57"/>
            <p:cNvSpPr>
              <a:spLocks noChangeArrowheads="1"/>
            </p:cNvSpPr>
            <p:nvPr/>
          </p:nvSpPr>
          <p:spPr bwMode="auto">
            <a:xfrm>
              <a:off x="5370" y="5113"/>
              <a:ext cx="900" cy="308"/>
            </a:xfrm>
            <a:prstGeom prst="flowChartPreparation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en-US" sz="1400" b="1">
                  <a:solidFill>
                    <a:srgbClr val="000066"/>
                  </a:solidFill>
                  <a:latin typeface="VNI-Times" pitchFamily="2" charset="0"/>
                </a:rPr>
                <a:t>URS</a:t>
              </a:r>
            </a:p>
          </p:txBody>
        </p:sp>
        <p:sp>
          <p:nvSpPr>
            <p:cNvPr id="31764" name="AutoShape 58"/>
            <p:cNvSpPr>
              <a:spLocks noChangeArrowheads="1"/>
            </p:cNvSpPr>
            <p:nvPr/>
          </p:nvSpPr>
          <p:spPr bwMode="auto">
            <a:xfrm>
              <a:off x="7470" y="5113"/>
              <a:ext cx="979" cy="309"/>
            </a:xfrm>
            <a:prstGeom prst="flowChartPreparation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en-US" sz="1400" dirty="0">
                  <a:solidFill>
                    <a:srgbClr val="000066"/>
                  </a:solidFill>
                  <a:latin typeface="VNI-Times" pitchFamily="2" charset="0"/>
                </a:rPr>
                <a:t>ESWL</a:t>
              </a:r>
            </a:p>
          </p:txBody>
        </p:sp>
        <p:sp>
          <p:nvSpPr>
            <p:cNvPr id="31765" name="AutoShape 59"/>
            <p:cNvSpPr>
              <a:spLocks noChangeArrowheads="1"/>
            </p:cNvSpPr>
            <p:nvPr/>
          </p:nvSpPr>
          <p:spPr bwMode="auto">
            <a:xfrm>
              <a:off x="8520" y="5113"/>
              <a:ext cx="1050" cy="310"/>
            </a:xfrm>
            <a:prstGeom prst="flowChartPreparation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en-US" sz="1600" b="1">
                  <a:solidFill>
                    <a:srgbClr val="000066"/>
                  </a:solidFill>
                  <a:latin typeface="VNI-Times" pitchFamily="2" charset="0"/>
                </a:rPr>
                <a:t>PCNL</a:t>
              </a:r>
            </a:p>
          </p:txBody>
        </p:sp>
        <p:sp>
          <p:nvSpPr>
            <p:cNvPr id="31766" name="AutoShape 60"/>
            <p:cNvSpPr>
              <a:spLocks noChangeArrowheads="1"/>
            </p:cNvSpPr>
            <p:nvPr/>
          </p:nvSpPr>
          <p:spPr bwMode="auto">
            <a:xfrm>
              <a:off x="9720" y="5113"/>
              <a:ext cx="900" cy="310"/>
            </a:xfrm>
            <a:prstGeom prst="flowChartPreparation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en-US" sz="1600" b="1">
                  <a:solidFill>
                    <a:srgbClr val="000066"/>
                  </a:solidFill>
                  <a:latin typeface="VNI-Times" pitchFamily="2" charset="0"/>
                </a:rPr>
                <a:t>URS</a:t>
              </a:r>
            </a:p>
          </p:txBody>
        </p:sp>
        <p:sp>
          <p:nvSpPr>
            <p:cNvPr id="31767" name="Rectangle 61"/>
            <p:cNvSpPr>
              <a:spLocks noChangeArrowheads="1"/>
            </p:cNvSpPr>
            <p:nvPr/>
          </p:nvSpPr>
          <p:spPr bwMode="auto">
            <a:xfrm>
              <a:off x="7320" y="6656"/>
              <a:ext cx="1650" cy="466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en-US" sz="1600" b="1">
                  <a:solidFill>
                    <a:srgbClr val="000066"/>
                  </a:solidFill>
                  <a:latin typeface="VNI-Times" pitchFamily="2" charset="0"/>
                </a:rPr>
                <a:t>ESWL, PCNL, URS</a:t>
              </a:r>
            </a:p>
          </p:txBody>
        </p:sp>
        <p:sp>
          <p:nvSpPr>
            <p:cNvPr id="31768" name="Line 62"/>
            <p:cNvSpPr>
              <a:spLocks noChangeShapeType="1"/>
            </p:cNvSpPr>
            <p:nvPr/>
          </p:nvSpPr>
          <p:spPr bwMode="auto">
            <a:xfrm>
              <a:off x="5070" y="3724"/>
              <a:ext cx="3150" cy="1"/>
            </a:xfrm>
            <a:prstGeom prst="line">
              <a:avLst/>
            </a:prstGeom>
            <a:noFill/>
            <a:ln w="9525">
              <a:solidFill>
                <a:srgbClr val="FFFFCC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769" name="Line 63"/>
            <p:cNvSpPr>
              <a:spLocks noChangeShapeType="1"/>
            </p:cNvSpPr>
            <p:nvPr/>
          </p:nvSpPr>
          <p:spPr bwMode="auto">
            <a:xfrm flipH="1">
              <a:off x="3570" y="3879"/>
              <a:ext cx="600" cy="462"/>
            </a:xfrm>
            <a:prstGeom prst="line">
              <a:avLst/>
            </a:prstGeom>
            <a:noFill/>
            <a:ln w="9525">
              <a:solidFill>
                <a:srgbClr val="FFFFCC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770" name="Line 64"/>
            <p:cNvSpPr>
              <a:spLocks noChangeShapeType="1"/>
            </p:cNvSpPr>
            <p:nvPr/>
          </p:nvSpPr>
          <p:spPr bwMode="auto">
            <a:xfrm>
              <a:off x="4170" y="3879"/>
              <a:ext cx="900" cy="462"/>
            </a:xfrm>
            <a:prstGeom prst="line">
              <a:avLst/>
            </a:prstGeom>
            <a:noFill/>
            <a:ln w="9525">
              <a:solidFill>
                <a:srgbClr val="FFFFCC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771" name="Line 65"/>
            <p:cNvSpPr>
              <a:spLocks noChangeShapeType="1"/>
            </p:cNvSpPr>
            <p:nvPr/>
          </p:nvSpPr>
          <p:spPr bwMode="auto">
            <a:xfrm>
              <a:off x="3570" y="4804"/>
              <a:ext cx="1" cy="309"/>
            </a:xfrm>
            <a:prstGeom prst="line">
              <a:avLst/>
            </a:prstGeom>
            <a:noFill/>
            <a:ln w="9525">
              <a:solidFill>
                <a:srgbClr val="FFFFCC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772" name="Line 66"/>
            <p:cNvSpPr>
              <a:spLocks noChangeShapeType="1"/>
            </p:cNvSpPr>
            <p:nvPr/>
          </p:nvSpPr>
          <p:spPr bwMode="auto">
            <a:xfrm flipH="1">
              <a:off x="4770" y="4804"/>
              <a:ext cx="300" cy="309"/>
            </a:xfrm>
            <a:prstGeom prst="line">
              <a:avLst/>
            </a:prstGeom>
            <a:noFill/>
            <a:ln w="9525">
              <a:solidFill>
                <a:srgbClr val="FFFFCC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773" name="Line 67"/>
            <p:cNvSpPr>
              <a:spLocks noChangeShapeType="1"/>
            </p:cNvSpPr>
            <p:nvPr/>
          </p:nvSpPr>
          <p:spPr bwMode="auto">
            <a:xfrm>
              <a:off x="5070" y="4804"/>
              <a:ext cx="750" cy="309"/>
            </a:xfrm>
            <a:prstGeom prst="line">
              <a:avLst/>
            </a:prstGeom>
            <a:noFill/>
            <a:ln w="9525">
              <a:solidFill>
                <a:srgbClr val="FFFFCC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774" name="Line 68"/>
            <p:cNvSpPr>
              <a:spLocks noChangeShapeType="1"/>
            </p:cNvSpPr>
            <p:nvPr/>
          </p:nvSpPr>
          <p:spPr bwMode="auto">
            <a:xfrm flipH="1">
              <a:off x="7920" y="3879"/>
              <a:ext cx="900" cy="462"/>
            </a:xfrm>
            <a:prstGeom prst="line">
              <a:avLst/>
            </a:prstGeom>
            <a:noFill/>
            <a:ln w="9525">
              <a:solidFill>
                <a:srgbClr val="FFFFCC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775" name="Line 69"/>
            <p:cNvSpPr>
              <a:spLocks noChangeShapeType="1"/>
            </p:cNvSpPr>
            <p:nvPr/>
          </p:nvSpPr>
          <p:spPr bwMode="auto">
            <a:xfrm>
              <a:off x="8820" y="3879"/>
              <a:ext cx="1050" cy="462"/>
            </a:xfrm>
            <a:prstGeom prst="line">
              <a:avLst/>
            </a:prstGeom>
            <a:noFill/>
            <a:ln w="9525">
              <a:solidFill>
                <a:srgbClr val="FFFFCC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776" name="Line 70"/>
            <p:cNvSpPr>
              <a:spLocks noChangeShapeType="1"/>
            </p:cNvSpPr>
            <p:nvPr/>
          </p:nvSpPr>
          <p:spPr bwMode="auto">
            <a:xfrm>
              <a:off x="7920" y="4958"/>
              <a:ext cx="0" cy="155"/>
            </a:xfrm>
            <a:prstGeom prst="line">
              <a:avLst/>
            </a:prstGeom>
            <a:noFill/>
            <a:ln w="9525">
              <a:solidFill>
                <a:srgbClr val="FFFFCC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777" name="Line 71"/>
            <p:cNvSpPr>
              <a:spLocks noChangeShapeType="1"/>
            </p:cNvSpPr>
            <p:nvPr/>
          </p:nvSpPr>
          <p:spPr bwMode="auto">
            <a:xfrm flipH="1">
              <a:off x="9120" y="4958"/>
              <a:ext cx="600" cy="155"/>
            </a:xfrm>
            <a:prstGeom prst="line">
              <a:avLst/>
            </a:prstGeom>
            <a:noFill/>
            <a:ln w="9525">
              <a:solidFill>
                <a:srgbClr val="FFFFCC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778" name="Line 72"/>
            <p:cNvSpPr>
              <a:spLocks noChangeShapeType="1"/>
            </p:cNvSpPr>
            <p:nvPr/>
          </p:nvSpPr>
          <p:spPr bwMode="auto">
            <a:xfrm>
              <a:off x="9720" y="4958"/>
              <a:ext cx="450" cy="155"/>
            </a:xfrm>
            <a:prstGeom prst="line">
              <a:avLst/>
            </a:prstGeom>
            <a:noFill/>
            <a:ln w="9525">
              <a:solidFill>
                <a:srgbClr val="FFFFCC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779" name="Line 73"/>
            <p:cNvSpPr>
              <a:spLocks noChangeShapeType="1"/>
            </p:cNvSpPr>
            <p:nvPr/>
          </p:nvSpPr>
          <p:spPr bwMode="auto">
            <a:xfrm>
              <a:off x="6870" y="3107"/>
              <a:ext cx="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780" name="Line 74"/>
            <p:cNvSpPr>
              <a:spLocks noChangeShapeType="1"/>
            </p:cNvSpPr>
            <p:nvPr/>
          </p:nvSpPr>
          <p:spPr bwMode="auto">
            <a:xfrm>
              <a:off x="6870" y="3107"/>
              <a:ext cx="0" cy="2006"/>
            </a:xfrm>
            <a:prstGeom prst="line">
              <a:avLst/>
            </a:prstGeom>
            <a:noFill/>
            <a:ln w="9525">
              <a:solidFill>
                <a:srgbClr val="FFFFCC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781" name="Line 75"/>
            <p:cNvSpPr>
              <a:spLocks noChangeShapeType="1"/>
            </p:cNvSpPr>
            <p:nvPr/>
          </p:nvSpPr>
          <p:spPr bwMode="auto">
            <a:xfrm>
              <a:off x="6120" y="6038"/>
              <a:ext cx="1200" cy="0"/>
            </a:xfrm>
            <a:prstGeom prst="line">
              <a:avLst/>
            </a:prstGeom>
            <a:noFill/>
            <a:ln w="9525">
              <a:solidFill>
                <a:srgbClr val="FFFFCC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782" name="Line 76"/>
            <p:cNvSpPr>
              <a:spLocks noChangeShapeType="1"/>
            </p:cNvSpPr>
            <p:nvPr/>
          </p:nvSpPr>
          <p:spPr bwMode="auto">
            <a:xfrm>
              <a:off x="6870" y="5576"/>
              <a:ext cx="0" cy="462"/>
            </a:xfrm>
            <a:prstGeom prst="line">
              <a:avLst/>
            </a:prstGeom>
            <a:noFill/>
            <a:ln w="9525">
              <a:solidFill>
                <a:srgbClr val="FFFFCC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783" name="Line 77"/>
            <p:cNvSpPr>
              <a:spLocks noChangeShapeType="1"/>
            </p:cNvSpPr>
            <p:nvPr/>
          </p:nvSpPr>
          <p:spPr bwMode="auto">
            <a:xfrm>
              <a:off x="5370" y="6347"/>
              <a:ext cx="0" cy="309"/>
            </a:xfrm>
            <a:prstGeom prst="line">
              <a:avLst/>
            </a:prstGeom>
            <a:noFill/>
            <a:ln w="9525">
              <a:solidFill>
                <a:srgbClr val="FFFFCC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784" name="Line 78"/>
            <p:cNvSpPr>
              <a:spLocks noChangeShapeType="1"/>
            </p:cNvSpPr>
            <p:nvPr/>
          </p:nvSpPr>
          <p:spPr bwMode="auto">
            <a:xfrm>
              <a:off x="8070" y="6347"/>
              <a:ext cx="0" cy="309"/>
            </a:xfrm>
            <a:prstGeom prst="line">
              <a:avLst/>
            </a:prstGeom>
            <a:noFill/>
            <a:ln w="9525">
              <a:solidFill>
                <a:srgbClr val="FFFFCC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37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274638"/>
            <a:ext cx="8229600" cy="560387"/>
          </a:xfrm>
        </p:spPr>
        <p:txBody>
          <a:bodyPr/>
          <a:lstStyle/>
          <a:p>
            <a:pPr eaLnBrk="1" hangingPunct="1">
              <a:defRPr/>
            </a:pPr>
            <a:r>
              <a:rPr lang="en-US" sz="1800">
                <a:solidFill>
                  <a:srgbClr val="FFFFCC"/>
                </a:solidFill>
                <a:latin typeface="VNI-Commerce" pitchFamily="2" charset="0"/>
              </a:rPr>
              <a:t>Phöông Phaùp Taùn Soûi Ngoaøi Cô Theå</a:t>
            </a:r>
          </a:p>
        </p:txBody>
      </p:sp>
      <p:sp>
        <p:nvSpPr>
          <p:cNvPr id="357382" name="Rectangle 6"/>
          <p:cNvSpPr>
            <a:spLocks noGrp="1" noChangeArrowheads="1"/>
          </p:cNvSpPr>
          <p:nvPr>
            <p:ph type="body" idx="4294967295"/>
          </p:nvPr>
        </p:nvSpPr>
        <p:spPr>
          <a:xfrm>
            <a:off x="0" y="990600"/>
            <a:ext cx="9144000" cy="5867400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  <a:defRPr/>
            </a:pPr>
            <a:r>
              <a:rPr lang="en-US" sz="2000" b="1" dirty="0" smtClean="0">
                <a:latin typeface="VNI-Times" pitchFamily="2" charset="0"/>
              </a:rPr>
              <a:t>    </a:t>
            </a:r>
            <a:r>
              <a:rPr lang="en-US" sz="2000" b="1" dirty="0" err="1" smtClean="0">
                <a:latin typeface="VNI-Times" pitchFamily="2" charset="0"/>
              </a:rPr>
              <a:t>Löïa</a:t>
            </a:r>
            <a:r>
              <a:rPr lang="en-US" sz="2000" b="1" dirty="0" smtClean="0">
                <a:latin typeface="VNI-Times" pitchFamily="2" charset="0"/>
              </a:rPr>
              <a:t> </a:t>
            </a:r>
            <a:r>
              <a:rPr lang="en-US" sz="2000" b="1" dirty="0" err="1" smtClean="0">
                <a:latin typeface="VNI-Times" pitchFamily="2" charset="0"/>
              </a:rPr>
              <a:t>choïn</a:t>
            </a:r>
            <a:r>
              <a:rPr lang="en-US" sz="2000" b="1" dirty="0" smtClean="0">
                <a:latin typeface="VNI-Times" pitchFamily="2" charset="0"/>
              </a:rPr>
              <a:t> </a:t>
            </a:r>
            <a:r>
              <a:rPr lang="en-US" sz="2000" b="1" dirty="0" err="1" smtClean="0">
                <a:latin typeface="VNI-Times" pitchFamily="2" charset="0"/>
              </a:rPr>
              <a:t>phöông</a:t>
            </a:r>
            <a:r>
              <a:rPr lang="en-US" sz="2000" b="1" dirty="0" smtClean="0">
                <a:latin typeface="VNI-Times" pitchFamily="2" charset="0"/>
              </a:rPr>
              <a:t> </a:t>
            </a:r>
            <a:r>
              <a:rPr lang="en-US" sz="2000" b="1" dirty="0" err="1" smtClean="0">
                <a:latin typeface="VNI-Times" pitchFamily="2" charset="0"/>
              </a:rPr>
              <a:t>phaùp</a:t>
            </a:r>
            <a:r>
              <a:rPr lang="en-US" sz="2000" b="1" dirty="0" smtClean="0">
                <a:latin typeface="VNI-Times" pitchFamily="2" charset="0"/>
              </a:rPr>
              <a:t> </a:t>
            </a:r>
            <a:r>
              <a:rPr lang="en-US" sz="2000" b="1" dirty="0" err="1" smtClean="0">
                <a:latin typeface="VNI-Times" pitchFamily="2" charset="0"/>
              </a:rPr>
              <a:t>ñieàu</a:t>
            </a:r>
            <a:r>
              <a:rPr lang="en-US" sz="2000" b="1" dirty="0" smtClean="0">
                <a:latin typeface="VNI-Times" pitchFamily="2" charset="0"/>
              </a:rPr>
              <a:t> </a:t>
            </a:r>
            <a:r>
              <a:rPr lang="en-US" sz="2000" b="1" dirty="0" err="1" smtClean="0">
                <a:latin typeface="VNI-Times" pitchFamily="2" charset="0"/>
              </a:rPr>
              <a:t>trò</a:t>
            </a:r>
            <a:r>
              <a:rPr lang="en-US" sz="2000" b="1" dirty="0" smtClean="0">
                <a:latin typeface="VNI-Times" pitchFamily="2" charset="0"/>
              </a:rPr>
              <a:t> </a:t>
            </a:r>
            <a:r>
              <a:rPr lang="en-US" sz="2000" b="1" dirty="0" err="1" smtClean="0">
                <a:latin typeface="VNI-Times" pitchFamily="2" charset="0"/>
              </a:rPr>
              <a:t>soûi</a:t>
            </a:r>
            <a:r>
              <a:rPr lang="en-US" sz="2000" b="1" dirty="0" smtClean="0">
                <a:latin typeface="VNI-Times" pitchFamily="2" charset="0"/>
              </a:rPr>
              <a:t> </a:t>
            </a:r>
            <a:r>
              <a:rPr lang="en-US" sz="2000" b="1" dirty="0" err="1" smtClean="0">
                <a:latin typeface="VNI-Times" pitchFamily="2" charset="0"/>
              </a:rPr>
              <a:t>nieäu</a:t>
            </a:r>
            <a:r>
              <a:rPr lang="en-US" sz="2000" b="1" dirty="0" smtClean="0">
                <a:latin typeface="VNI-Times" pitchFamily="2" charset="0"/>
              </a:rPr>
              <a:t> </a:t>
            </a:r>
            <a:r>
              <a:rPr lang="en-US" sz="2000" b="1" dirty="0" err="1" smtClean="0">
                <a:latin typeface="VNI-Times" pitchFamily="2" charset="0"/>
              </a:rPr>
              <a:t>quaûn</a:t>
            </a:r>
            <a:r>
              <a:rPr lang="en-US" sz="2000" b="1" dirty="0" smtClean="0">
                <a:latin typeface="VNI-Times" pitchFamily="2" charset="0"/>
              </a:rPr>
              <a:t> </a:t>
            </a:r>
            <a:r>
              <a:rPr lang="en-US" sz="2000" b="1" dirty="0" err="1" smtClean="0">
                <a:latin typeface="VNI-Times" pitchFamily="2" charset="0"/>
              </a:rPr>
              <a:t>ñoái</a:t>
            </a:r>
            <a:r>
              <a:rPr lang="en-US" sz="2000" b="1" dirty="0" smtClean="0">
                <a:latin typeface="VNI-Times" pitchFamily="2" charset="0"/>
              </a:rPr>
              <a:t> </a:t>
            </a:r>
            <a:r>
              <a:rPr lang="en-US" sz="2000" b="1" dirty="0" err="1" smtClean="0">
                <a:latin typeface="VNI-Times" pitchFamily="2" charset="0"/>
              </a:rPr>
              <a:t>vôùi</a:t>
            </a:r>
            <a:r>
              <a:rPr lang="en-US" sz="2000" b="1" dirty="0" smtClean="0">
                <a:latin typeface="VNI-Times" pitchFamily="2" charset="0"/>
              </a:rPr>
              <a:t> </a:t>
            </a:r>
            <a:r>
              <a:rPr lang="en-US" sz="2000" b="1" dirty="0" err="1" smtClean="0">
                <a:latin typeface="VNI-Times" pitchFamily="2" charset="0"/>
              </a:rPr>
              <a:t>soûi</a:t>
            </a:r>
            <a:r>
              <a:rPr lang="en-US" sz="2000" b="1" dirty="0" smtClean="0">
                <a:latin typeface="VNI-Times" pitchFamily="2" charset="0"/>
              </a:rPr>
              <a:t> </a:t>
            </a:r>
            <a:r>
              <a:rPr lang="en-US" sz="2000" b="1" dirty="0" err="1" smtClean="0">
                <a:latin typeface="VNI-Times" pitchFamily="2" charset="0"/>
              </a:rPr>
              <a:t>kích</a:t>
            </a:r>
            <a:r>
              <a:rPr lang="en-US" sz="2000" b="1" dirty="0" smtClean="0">
                <a:latin typeface="VNI-Times" pitchFamily="2" charset="0"/>
              </a:rPr>
              <a:t> </a:t>
            </a:r>
            <a:r>
              <a:rPr lang="en-US" sz="2000" b="1" dirty="0" err="1" smtClean="0">
                <a:latin typeface="VNI-Times" pitchFamily="2" charset="0"/>
              </a:rPr>
              <a:t>thöôùc</a:t>
            </a:r>
            <a:r>
              <a:rPr lang="en-US" sz="2000" b="1" dirty="0" smtClean="0">
                <a:latin typeface="VNI-Times" pitchFamily="2" charset="0"/>
              </a:rPr>
              <a:t> &lt; 10mm</a:t>
            </a:r>
          </a:p>
        </p:txBody>
      </p:sp>
      <p:grpSp>
        <p:nvGrpSpPr>
          <p:cNvPr id="2" name="Group 22"/>
          <p:cNvGrpSpPr>
            <a:grpSpLocks noChangeAspect="1"/>
          </p:cNvGrpSpPr>
          <p:nvPr/>
        </p:nvGrpSpPr>
        <p:grpSpPr bwMode="auto">
          <a:xfrm>
            <a:off x="381000" y="1752600"/>
            <a:ext cx="8305800" cy="4800600"/>
            <a:chOff x="3127" y="10545"/>
            <a:chExt cx="7200" cy="3702"/>
          </a:xfrm>
        </p:grpSpPr>
        <p:sp>
          <p:nvSpPr>
            <p:cNvPr id="32773" name="AutoShape 23"/>
            <p:cNvSpPr>
              <a:spLocks noChangeAspect="1" noChangeArrowheads="1"/>
            </p:cNvSpPr>
            <p:nvPr/>
          </p:nvSpPr>
          <p:spPr bwMode="auto">
            <a:xfrm>
              <a:off x="3127" y="10545"/>
              <a:ext cx="7200" cy="370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32774" name="Rectangle 24"/>
            <p:cNvSpPr>
              <a:spLocks noChangeArrowheads="1"/>
            </p:cNvSpPr>
            <p:nvPr/>
          </p:nvSpPr>
          <p:spPr bwMode="auto">
            <a:xfrm>
              <a:off x="3727" y="10699"/>
              <a:ext cx="1050" cy="461"/>
            </a:xfrm>
            <a:prstGeom prst="rect">
              <a:avLst/>
            </a:prstGeom>
            <a:solidFill>
              <a:srgbClr val="FFFFFF"/>
            </a:solidFill>
            <a:ln w="9525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en-US" sz="1600" b="1" dirty="0" err="1">
                  <a:solidFill>
                    <a:srgbClr val="000066"/>
                  </a:solidFill>
                  <a:latin typeface="VNI-Times" pitchFamily="2" charset="0"/>
                </a:rPr>
                <a:t>Soûi</a:t>
              </a:r>
              <a:r>
                <a:rPr lang="en-US" sz="1600" b="1" dirty="0">
                  <a:solidFill>
                    <a:srgbClr val="000066"/>
                  </a:solidFill>
                  <a:latin typeface="VNI-Times" pitchFamily="2" charset="0"/>
                </a:rPr>
                <a:t> &lt; 5mm</a:t>
              </a:r>
            </a:p>
          </p:txBody>
        </p:sp>
        <p:sp>
          <p:nvSpPr>
            <p:cNvPr id="32775" name="Rectangle 25"/>
            <p:cNvSpPr>
              <a:spLocks noChangeArrowheads="1"/>
            </p:cNvSpPr>
            <p:nvPr/>
          </p:nvSpPr>
          <p:spPr bwMode="auto">
            <a:xfrm>
              <a:off x="3727" y="11625"/>
              <a:ext cx="900" cy="463"/>
            </a:xfrm>
            <a:prstGeom prst="rect">
              <a:avLst/>
            </a:prstGeom>
            <a:solidFill>
              <a:srgbClr val="FFFFFF"/>
            </a:solidFill>
            <a:ln w="9525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en-US" sz="1600" b="1">
                  <a:solidFill>
                    <a:srgbClr val="000066"/>
                  </a:solidFill>
                  <a:latin typeface="VNI-Times" pitchFamily="2" charset="0"/>
                </a:rPr>
                <a:t>Theo doõi</a:t>
              </a:r>
            </a:p>
          </p:txBody>
        </p:sp>
        <p:sp>
          <p:nvSpPr>
            <p:cNvPr id="32776" name="Rectangle 26"/>
            <p:cNvSpPr>
              <a:spLocks noChangeArrowheads="1"/>
            </p:cNvSpPr>
            <p:nvPr/>
          </p:nvSpPr>
          <p:spPr bwMode="auto">
            <a:xfrm>
              <a:off x="3127" y="12396"/>
              <a:ext cx="900" cy="617"/>
            </a:xfrm>
            <a:prstGeom prst="rect">
              <a:avLst/>
            </a:prstGeom>
            <a:solidFill>
              <a:srgbClr val="FFFFFF"/>
            </a:solidFill>
            <a:ln w="9525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en-US" sz="1600" b="1">
                  <a:solidFill>
                    <a:srgbClr val="000066"/>
                  </a:solidFill>
                  <a:latin typeface="VNI-Times" pitchFamily="2" charset="0"/>
                </a:rPr>
                <a:t>Soûi töï thoaùt ra</a:t>
              </a:r>
              <a:r>
                <a:rPr lang="en-US" sz="1400">
                  <a:solidFill>
                    <a:srgbClr val="000066"/>
                  </a:solidFill>
                  <a:latin typeface="VNI-Times" pitchFamily="2" charset="0"/>
                </a:rPr>
                <a:t> </a:t>
              </a:r>
            </a:p>
          </p:txBody>
        </p:sp>
        <p:sp>
          <p:nvSpPr>
            <p:cNvPr id="32777" name="Rectangle 27"/>
            <p:cNvSpPr>
              <a:spLocks noChangeArrowheads="1"/>
            </p:cNvSpPr>
            <p:nvPr/>
          </p:nvSpPr>
          <p:spPr bwMode="auto">
            <a:xfrm>
              <a:off x="4477" y="12396"/>
              <a:ext cx="900" cy="618"/>
            </a:xfrm>
            <a:prstGeom prst="rect">
              <a:avLst/>
            </a:prstGeom>
            <a:solidFill>
              <a:srgbClr val="FFFFFF"/>
            </a:solidFill>
            <a:ln w="9525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en-US" sz="1600" b="1">
                  <a:solidFill>
                    <a:srgbClr val="000066"/>
                  </a:solidFill>
                  <a:latin typeface="VNI-Times" pitchFamily="2" charset="0"/>
                </a:rPr>
                <a:t>Soûi vaãn coøn </a:t>
              </a:r>
            </a:p>
          </p:txBody>
        </p:sp>
        <p:sp>
          <p:nvSpPr>
            <p:cNvPr id="32778" name="AutoShape 28"/>
            <p:cNvSpPr>
              <a:spLocks noChangeArrowheads="1"/>
            </p:cNvSpPr>
            <p:nvPr/>
          </p:nvSpPr>
          <p:spPr bwMode="auto">
            <a:xfrm>
              <a:off x="4477" y="13476"/>
              <a:ext cx="1028" cy="618"/>
            </a:xfrm>
            <a:prstGeom prst="flowChartPreparation">
              <a:avLst/>
            </a:prstGeom>
            <a:solidFill>
              <a:srgbClr val="FFFFFF"/>
            </a:solidFill>
            <a:ln w="9525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en-US" sz="1400" dirty="0">
                  <a:solidFill>
                    <a:srgbClr val="000066"/>
                  </a:solidFill>
                  <a:latin typeface="VNI-Times" pitchFamily="2" charset="0"/>
                </a:rPr>
                <a:t>ESWL</a:t>
              </a:r>
            </a:p>
            <a:p>
              <a:pPr algn="ctr"/>
              <a:r>
                <a:rPr lang="en-US" sz="1400" dirty="0">
                  <a:solidFill>
                    <a:srgbClr val="000066"/>
                  </a:solidFill>
                  <a:latin typeface="VNI-Times" pitchFamily="2" charset="0"/>
                </a:rPr>
                <a:t>URS</a:t>
              </a:r>
            </a:p>
          </p:txBody>
        </p:sp>
        <p:sp>
          <p:nvSpPr>
            <p:cNvPr id="32779" name="Rectangle 29"/>
            <p:cNvSpPr>
              <a:spLocks noChangeArrowheads="1"/>
            </p:cNvSpPr>
            <p:nvPr/>
          </p:nvSpPr>
          <p:spPr bwMode="auto">
            <a:xfrm>
              <a:off x="8077" y="10699"/>
              <a:ext cx="1950" cy="462"/>
            </a:xfrm>
            <a:prstGeom prst="rect">
              <a:avLst/>
            </a:prstGeom>
            <a:solidFill>
              <a:srgbClr val="FFFFFF"/>
            </a:solidFill>
            <a:ln w="9525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en-US" sz="1600" b="1">
                  <a:solidFill>
                    <a:srgbClr val="000066"/>
                  </a:solidFill>
                  <a:latin typeface="VNI-Times" pitchFamily="2" charset="0"/>
                </a:rPr>
                <a:t>Soûi töø 5mm ñeán 10mm</a:t>
              </a:r>
            </a:p>
          </p:txBody>
        </p:sp>
        <p:sp>
          <p:nvSpPr>
            <p:cNvPr id="32780" name="Rectangle 30"/>
            <p:cNvSpPr>
              <a:spLocks noChangeArrowheads="1"/>
            </p:cNvSpPr>
            <p:nvPr/>
          </p:nvSpPr>
          <p:spPr bwMode="auto">
            <a:xfrm>
              <a:off x="7627" y="11625"/>
              <a:ext cx="1050" cy="464"/>
            </a:xfrm>
            <a:prstGeom prst="rect">
              <a:avLst/>
            </a:prstGeom>
            <a:solidFill>
              <a:srgbClr val="FFFFFF"/>
            </a:solidFill>
            <a:ln w="9525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en-US" sz="1600" b="1">
                  <a:solidFill>
                    <a:srgbClr val="000066"/>
                  </a:solidFill>
                  <a:latin typeface="VNI-Times" pitchFamily="2" charset="0"/>
                </a:rPr>
                <a:t>Ñoaïn gaàn</a:t>
              </a:r>
            </a:p>
          </p:txBody>
        </p:sp>
        <p:sp>
          <p:nvSpPr>
            <p:cNvPr id="32781" name="AutoShape 31"/>
            <p:cNvSpPr>
              <a:spLocks noChangeArrowheads="1"/>
            </p:cNvSpPr>
            <p:nvPr/>
          </p:nvSpPr>
          <p:spPr bwMode="auto">
            <a:xfrm>
              <a:off x="7627" y="12551"/>
              <a:ext cx="1049" cy="308"/>
            </a:xfrm>
            <a:prstGeom prst="flowChartPreparation">
              <a:avLst/>
            </a:prstGeom>
            <a:solidFill>
              <a:srgbClr val="FFFFFF"/>
            </a:solidFill>
            <a:ln w="9525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en-US" sz="1400">
                  <a:solidFill>
                    <a:srgbClr val="000066"/>
                  </a:solidFill>
                  <a:latin typeface="VNI-Times" pitchFamily="2" charset="0"/>
                </a:rPr>
                <a:t>ESWL</a:t>
              </a:r>
            </a:p>
          </p:txBody>
        </p:sp>
        <p:sp>
          <p:nvSpPr>
            <p:cNvPr id="32782" name="Rectangle 32"/>
            <p:cNvSpPr>
              <a:spLocks noChangeArrowheads="1"/>
            </p:cNvSpPr>
            <p:nvPr/>
          </p:nvSpPr>
          <p:spPr bwMode="auto">
            <a:xfrm>
              <a:off x="6727" y="13322"/>
              <a:ext cx="1200" cy="463"/>
            </a:xfrm>
            <a:prstGeom prst="rect">
              <a:avLst/>
            </a:prstGeom>
            <a:solidFill>
              <a:srgbClr val="FFFFFF"/>
            </a:solidFill>
            <a:ln w="9525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en-US" sz="1600" b="1">
                  <a:solidFill>
                    <a:srgbClr val="000066"/>
                  </a:solidFill>
                  <a:latin typeface="VNI-Times" pitchFamily="2" charset="0"/>
                </a:rPr>
                <a:t>Thaønh coâng</a:t>
              </a:r>
            </a:p>
          </p:txBody>
        </p:sp>
        <p:sp>
          <p:nvSpPr>
            <p:cNvPr id="32783" name="Rectangle 33"/>
            <p:cNvSpPr>
              <a:spLocks noChangeArrowheads="1"/>
            </p:cNvSpPr>
            <p:nvPr/>
          </p:nvSpPr>
          <p:spPr bwMode="auto">
            <a:xfrm>
              <a:off x="8227" y="13322"/>
              <a:ext cx="1050" cy="464"/>
            </a:xfrm>
            <a:prstGeom prst="rect">
              <a:avLst/>
            </a:prstGeom>
            <a:solidFill>
              <a:srgbClr val="FFFFFF"/>
            </a:solidFill>
            <a:ln w="9525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en-US" sz="1600" b="1">
                  <a:solidFill>
                    <a:srgbClr val="000066"/>
                  </a:solidFill>
                  <a:latin typeface="VNI-Times" pitchFamily="2" charset="0"/>
                </a:rPr>
                <a:t>Thaát baïi</a:t>
              </a:r>
              <a:r>
                <a:rPr lang="en-US" sz="1400">
                  <a:solidFill>
                    <a:srgbClr val="000066"/>
                  </a:solidFill>
                  <a:latin typeface="VNI-Times" pitchFamily="2" charset="0"/>
                </a:rPr>
                <a:t> </a:t>
              </a:r>
            </a:p>
          </p:txBody>
        </p:sp>
        <p:sp>
          <p:nvSpPr>
            <p:cNvPr id="32784" name="Rectangle 34"/>
            <p:cNvSpPr>
              <a:spLocks noChangeArrowheads="1"/>
            </p:cNvSpPr>
            <p:nvPr/>
          </p:nvSpPr>
          <p:spPr bwMode="auto">
            <a:xfrm>
              <a:off x="9277" y="11625"/>
              <a:ext cx="900" cy="464"/>
            </a:xfrm>
            <a:prstGeom prst="rect">
              <a:avLst/>
            </a:prstGeom>
            <a:solidFill>
              <a:srgbClr val="FFFFFF"/>
            </a:solidFill>
            <a:ln w="9525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en-US" sz="1600" b="1">
                  <a:solidFill>
                    <a:srgbClr val="000066"/>
                  </a:solidFill>
                  <a:latin typeface="VNI-Times" pitchFamily="2" charset="0"/>
                </a:rPr>
                <a:t>Ñoaïn xa</a:t>
              </a:r>
            </a:p>
          </p:txBody>
        </p:sp>
        <p:sp>
          <p:nvSpPr>
            <p:cNvPr id="32785" name="AutoShape 35"/>
            <p:cNvSpPr>
              <a:spLocks noChangeArrowheads="1"/>
            </p:cNvSpPr>
            <p:nvPr/>
          </p:nvSpPr>
          <p:spPr bwMode="auto">
            <a:xfrm>
              <a:off x="9277" y="12551"/>
              <a:ext cx="900" cy="308"/>
            </a:xfrm>
            <a:prstGeom prst="flowChartPreparation">
              <a:avLst/>
            </a:prstGeom>
            <a:solidFill>
              <a:srgbClr val="FFFFFF"/>
            </a:solidFill>
            <a:ln w="9525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en-US" sz="1600" b="1">
                  <a:solidFill>
                    <a:srgbClr val="000066"/>
                  </a:solidFill>
                  <a:latin typeface="VNI-Times" pitchFamily="2" charset="0"/>
                </a:rPr>
                <a:t>URS</a:t>
              </a:r>
            </a:p>
          </p:txBody>
        </p:sp>
        <p:sp>
          <p:nvSpPr>
            <p:cNvPr id="32786" name="Line 36"/>
            <p:cNvSpPr>
              <a:spLocks noChangeShapeType="1"/>
            </p:cNvSpPr>
            <p:nvPr/>
          </p:nvSpPr>
          <p:spPr bwMode="auto">
            <a:xfrm>
              <a:off x="4177" y="11162"/>
              <a:ext cx="0" cy="463"/>
            </a:xfrm>
            <a:prstGeom prst="line">
              <a:avLst/>
            </a:prstGeom>
            <a:noFill/>
            <a:ln w="9525">
              <a:solidFill>
                <a:srgbClr val="FFFFCC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787" name="Line 37"/>
            <p:cNvSpPr>
              <a:spLocks noChangeShapeType="1"/>
            </p:cNvSpPr>
            <p:nvPr/>
          </p:nvSpPr>
          <p:spPr bwMode="auto">
            <a:xfrm flipH="1">
              <a:off x="3577" y="12088"/>
              <a:ext cx="600" cy="308"/>
            </a:xfrm>
            <a:prstGeom prst="line">
              <a:avLst/>
            </a:prstGeom>
            <a:noFill/>
            <a:ln w="9525">
              <a:solidFill>
                <a:srgbClr val="FFFFCC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788" name="Line 38"/>
            <p:cNvSpPr>
              <a:spLocks noChangeShapeType="1"/>
            </p:cNvSpPr>
            <p:nvPr/>
          </p:nvSpPr>
          <p:spPr bwMode="auto">
            <a:xfrm>
              <a:off x="4177" y="12088"/>
              <a:ext cx="750" cy="308"/>
            </a:xfrm>
            <a:prstGeom prst="line">
              <a:avLst/>
            </a:prstGeom>
            <a:noFill/>
            <a:ln w="9525">
              <a:solidFill>
                <a:srgbClr val="FFFFCC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789" name="Line 39"/>
            <p:cNvSpPr>
              <a:spLocks noChangeShapeType="1"/>
            </p:cNvSpPr>
            <p:nvPr/>
          </p:nvSpPr>
          <p:spPr bwMode="auto">
            <a:xfrm>
              <a:off x="4927" y="13014"/>
              <a:ext cx="0" cy="462"/>
            </a:xfrm>
            <a:prstGeom prst="line">
              <a:avLst/>
            </a:prstGeom>
            <a:noFill/>
            <a:ln w="9525">
              <a:solidFill>
                <a:srgbClr val="FFFFCC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790" name="Line 40"/>
            <p:cNvSpPr>
              <a:spLocks noChangeShapeType="1"/>
            </p:cNvSpPr>
            <p:nvPr/>
          </p:nvSpPr>
          <p:spPr bwMode="auto">
            <a:xfrm flipH="1">
              <a:off x="8077" y="11162"/>
              <a:ext cx="900" cy="463"/>
            </a:xfrm>
            <a:prstGeom prst="line">
              <a:avLst/>
            </a:prstGeom>
            <a:noFill/>
            <a:ln w="9525">
              <a:solidFill>
                <a:srgbClr val="FFFFCC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791" name="Line 41"/>
            <p:cNvSpPr>
              <a:spLocks noChangeShapeType="1"/>
            </p:cNvSpPr>
            <p:nvPr/>
          </p:nvSpPr>
          <p:spPr bwMode="auto">
            <a:xfrm>
              <a:off x="8977" y="11162"/>
              <a:ext cx="750" cy="463"/>
            </a:xfrm>
            <a:prstGeom prst="line">
              <a:avLst/>
            </a:prstGeom>
            <a:noFill/>
            <a:ln w="9525">
              <a:solidFill>
                <a:srgbClr val="FFFFCC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792" name="Line 42"/>
            <p:cNvSpPr>
              <a:spLocks noChangeShapeType="1"/>
            </p:cNvSpPr>
            <p:nvPr/>
          </p:nvSpPr>
          <p:spPr bwMode="auto">
            <a:xfrm>
              <a:off x="8077" y="12088"/>
              <a:ext cx="0" cy="463"/>
            </a:xfrm>
            <a:prstGeom prst="line">
              <a:avLst/>
            </a:prstGeom>
            <a:noFill/>
            <a:ln w="9525">
              <a:solidFill>
                <a:srgbClr val="FFFFCC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793" name="Line 43"/>
            <p:cNvSpPr>
              <a:spLocks noChangeShapeType="1"/>
            </p:cNvSpPr>
            <p:nvPr/>
          </p:nvSpPr>
          <p:spPr bwMode="auto">
            <a:xfrm flipH="1">
              <a:off x="7177" y="12859"/>
              <a:ext cx="900" cy="463"/>
            </a:xfrm>
            <a:prstGeom prst="line">
              <a:avLst/>
            </a:prstGeom>
            <a:noFill/>
            <a:ln w="9525">
              <a:solidFill>
                <a:srgbClr val="FFFFCC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794" name="Line 44"/>
            <p:cNvSpPr>
              <a:spLocks noChangeShapeType="1"/>
            </p:cNvSpPr>
            <p:nvPr/>
          </p:nvSpPr>
          <p:spPr bwMode="auto">
            <a:xfrm>
              <a:off x="8077" y="12859"/>
              <a:ext cx="750" cy="463"/>
            </a:xfrm>
            <a:prstGeom prst="line">
              <a:avLst/>
            </a:prstGeom>
            <a:noFill/>
            <a:ln w="9525">
              <a:solidFill>
                <a:srgbClr val="FFFFCC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795" name="Line 45"/>
            <p:cNvSpPr>
              <a:spLocks noChangeShapeType="1"/>
            </p:cNvSpPr>
            <p:nvPr/>
          </p:nvSpPr>
          <p:spPr bwMode="auto">
            <a:xfrm>
              <a:off x="9727" y="12088"/>
              <a:ext cx="1" cy="463"/>
            </a:xfrm>
            <a:prstGeom prst="line">
              <a:avLst/>
            </a:prstGeom>
            <a:noFill/>
            <a:ln w="9525">
              <a:solidFill>
                <a:srgbClr val="FFFFCC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796" name="Line 46"/>
            <p:cNvSpPr>
              <a:spLocks noChangeShapeType="1"/>
            </p:cNvSpPr>
            <p:nvPr/>
          </p:nvSpPr>
          <p:spPr bwMode="auto">
            <a:xfrm flipV="1">
              <a:off x="9277" y="12859"/>
              <a:ext cx="450" cy="772"/>
            </a:xfrm>
            <a:prstGeom prst="line">
              <a:avLst/>
            </a:prstGeom>
            <a:noFill/>
            <a:ln w="9525">
              <a:solidFill>
                <a:srgbClr val="FFFFCC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57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274638"/>
            <a:ext cx="8229600" cy="560387"/>
          </a:xfrm>
        </p:spPr>
        <p:txBody>
          <a:bodyPr/>
          <a:lstStyle/>
          <a:p>
            <a:pPr eaLnBrk="1" hangingPunct="1">
              <a:defRPr/>
            </a:pPr>
            <a:endParaRPr lang="en-US" sz="1800" dirty="0">
              <a:solidFill>
                <a:srgbClr val="FFFFCC"/>
              </a:solidFill>
              <a:latin typeface="VNI-Commerce" pitchFamily="2" charset="0"/>
            </a:endParaRPr>
          </a:p>
        </p:txBody>
      </p:sp>
      <p:sp>
        <p:nvSpPr>
          <p:cNvPr id="36557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0" y="1143000"/>
            <a:ext cx="8686800" cy="5486400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  <a:defRPr/>
            </a:pPr>
            <a:r>
              <a:rPr lang="en-US" sz="2000" b="1" dirty="0" smtClean="0">
                <a:latin typeface="VNI-Times" pitchFamily="2" charset="0"/>
              </a:rPr>
              <a:t>   </a:t>
            </a:r>
            <a:r>
              <a:rPr lang="en-US" sz="2000" b="1" dirty="0" err="1" smtClean="0">
                <a:latin typeface="VNI-Times" pitchFamily="2" charset="0"/>
              </a:rPr>
              <a:t>Löïa</a:t>
            </a:r>
            <a:r>
              <a:rPr lang="en-US" sz="2000" b="1" dirty="0" smtClean="0">
                <a:latin typeface="VNI-Times" pitchFamily="2" charset="0"/>
              </a:rPr>
              <a:t> </a:t>
            </a:r>
            <a:r>
              <a:rPr lang="en-US" sz="2000" b="1" dirty="0" err="1" smtClean="0">
                <a:latin typeface="VNI-Times" pitchFamily="2" charset="0"/>
              </a:rPr>
              <a:t>choïn</a:t>
            </a:r>
            <a:r>
              <a:rPr lang="en-US" sz="2000" b="1" dirty="0" smtClean="0">
                <a:latin typeface="VNI-Times" pitchFamily="2" charset="0"/>
              </a:rPr>
              <a:t> PP </a:t>
            </a:r>
            <a:r>
              <a:rPr lang="en-US" sz="2000" b="1" dirty="0" err="1" smtClean="0">
                <a:latin typeface="VNI-Times" pitchFamily="2" charset="0"/>
              </a:rPr>
              <a:t>ñieàu</a:t>
            </a:r>
            <a:r>
              <a:rPr lang="en-US" sz="2000" b="1" dirty="0" smtClean="0">
                <a:latin typeface="VNI-Times" pitchFamily="2" charset="0"/>
              </a:rPr>
              <a:t> </a:t>
            </a:r>
            <a:r>
              <a:rPr lang="en-US" sz="2000" b="1" dirty="0" err="1" smtClean="0">
                <a:latin typeface="VNI-Times" pitchFamily="2" charset="0"/>
              </a:rPr>
              <a:t>trò</a:t>
            </a:r>
            <a:r>
              <a:rPr lang="en-US" sz="2000" b="1" dirty="0" smtClean="0">
                <a:latin typeface="VNI-Times" pitchFamily="2" charset="0"/>
              </a:rPr>
              <a:t> </a:t>
            </a:r>
            <a:r>
              <a:rPr lang="en-US" sz="2000" b="1" dirty="0" err="1" smtClean="0">
                <a:latin typeface="VNI-Times" pitchFamily="2" charset="0"/>
              </a:rPr>
              <a:t>soûi</a:t>
            </a:r>
            <a:r>
              <a:rPr lang="en-US" sz="2000" b="1" dirty="0" smtClean="0">
                <a:latin typeface="VNI-Times" pitchFamily="2" charset="0"/>
              </a:rPr>
              <a:t> </a:t>
            </a:r>
            <a:r>
              <a:rPr lang="en-US" sz="2000" b="1" dirty="0" err="1" smtClean="0">
                <a:latin typeface="VNI-Times" pitchFamily="2" charset="0"/>
              </a:rPr>
              <a:t>nieäu</a:t>
            </a:r>
            <a:r>
              <a:rPr lang="en-US" sz="2000" b="1" dirty="0" smtClean="0">
                <a:latin typeface="VNI-Times" pitchFamily="2" charset="0"/>
              </a:rPr>
              <a:t> </a:t>
            </a:r>
            <a:r>
              <a:rPr lang="en-US" sz="2000" b="1" dirty="0" err="1" smtClean="0">
                <a:latin typeface="VNI-Times" pitchFamily="2" charset="0"/>
              </a:rPr>
              <a:t>quaûn</a:t>
            </a:r>
            <a:r>
              <a:rPr lang="en-US" sz="2000" b="1" dirty="0" smtClean="0">
                <a:latin typeface="VNI-Times" pitchFamily="2" charset="0"/>
              </a:rPr>
              <a:t> </a:t>
            </a:r>
            <a:r>
              <a:rPr lang="en-US" sz="2000" b="1" dirty="0" err="1" smtClean="0">
                <a:latin typeface="VNI-Times" pitchFamily="2" charset="0"/>
              </a:rPr>
              <a:t>ñoái</a:t>
            </a:r>
            <a:r>
              <a:rPr lang="en-US" sz="2000" b="1" dirty="0" smtClean="0">
                <a:latin typeface="VNI-Times" pitchFamily="2" charset="0"/>
              </a:rPr>
              <a:t> </a:t>
            </a:r>
            <a:r>
              <a:rPr lang="en-US" sz="2000" b="1" dirty="0" err="1" smtClean="0">
                <a:latin typeface="VNI-Times" pitchFamily="2" charset="0"/>
              </a:rPr>
              <a:t>vôùi</a:t>
            </a:r>
            <a:r>
              <a:rPr lang="en-US" sz="2000" b="1" dirty="0" smtClean="0">
                <a:latin typeface="VNI-Times" pitchFamily="2" charset="0"/>
              </a:rPr>
              <a:t> </a:t>
            </a:r>
            <a:r>
              <a:rPr lang="en-US" sz="2000" b="1" dirty="0" err="1" smtClean="0">
                <a:latin typeface="VNI-Times" pitchFamily="2" charset="0"/>
              </a:rPr>
              <a:t>soûi</a:t>
            </a:r>
            <a:r>
              <a:rPr lang="en-US" sz="2000" b="1" dirty="0" smtClean="0">
                <a:latin typeface="VNI-Times" pitchFamily="2" charset="0"/>
              </a:rPr>
              <a:t> </a:t>
            </a:r>
            <a:r>
              <a:rPr lang="en-US" sz="2000" b="1" dirty="0" err="1" smtClean="0">
                <a:latin typeface="VNI-Times" pitchFamily="2" charset="0"/>
              </a:rPr>
              <a:t>kích</a:t>
            </a:r>
            <a:r>
              <a:rPr lang="en-US" sz="2000" b="1" dirty="0" smtClean="0">
                <a:latin typeface="VNI-Times" pitchFamily="2" charset="0"/>
              </a:rPr>
              <a:t> </a:t>
            </a:r>
            <a:r>
              <a:rPr lang="en-US" sz="2000" b="1" dirty="0" err="1" smtClean="0">
                <a:latin typeface="VNI-Times" pitchFamily="2" charset="0"/>
              </a:rPr>
              <a:t>thöôùc</a:t>
            </a:r>
            <a:r>
              <a:rPr lang="en-US" sz="2000" b="1" dirty="0" smtClean="0">
                <a:latin typeface="VNI-Times" pitchFamily="2" charset="0"/>
              </a:rPr>
              <a:t> &gt; 10mm</a:t>
            </a:r>
          </a:p>
        </p:txBody>
      </p:sp>
      <p:grpSp>
        <p:nvGrpSpPr>
          <p:cNvPr id="2" name="Group 4"/>
          <p:cNvGrpSpPr>
            <a:grpSpLocks noChangeAspect="1"/>
          </p:cNvGrpSpPr>
          <p:nvPr/>
        </p:nvGrpSpPr>
        <p:grpSpPr bwMode="auto">
          <a:xfrm>
            <a:off x="533400" y="2286000"/>
            <a:ext cx="8229600" cy="4267200"/>
            <a:chOff x="3427" y="1965"/>
            <a:chExt cx="6944" cy="3549"/>
          </a:xfrm>
        </p:grpSpPr>
        <p:sp>
          <p:nvSpPr>
            <p:cNvPr id="33797" name="AutoShape 5"/>
            <p:cNvSpPr>
              <a:spLocks noChangeAspect="1" noChangeArrowheads="1"/>
            </p:cNvSpPr>
            <p:nvPr/>
          </p:nvSpPr>
          <p:spPr bwMode="auto">
            <a:xfrm>
              <a:off x="3427" y="1965"/>
              <a:ext cx="6944" cy="3549"/>
            </a:xfrm>
            <a:prstGeom prst="rect">
              <a:avLst/>
            </a:prstGeom>
            <a:noFill/>
            <a:ln w="9525">
              <a:solidFill>
                <a:srgbClr val="FFFFCC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33798" name="Rectangle 6"/>
            <p:cNvSpPr>
              <a:spLocks noChangeArrowheads="1"/>
            </p:cNvSpPr>
            <p:nvPr/>
          </p:nvSpPr>
          <p:spPr bwMode="auto">
            <a:xfrm>
              <a:off x="6277" y="2119"/>
              <a:ext cx="1200" cy="463"/>
            </a:xfrm>
            <a:prstGeom prst="rect">
              <a:avLst/>
            </a:prstGeom>
            <a:solidFill>
              <a:srgbClr val="FFFFFF"/>
            </a:solidFill>
            <a:ln w="9525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en-US" sz="1600" b="1">
                  <a:solidFill>
                    <a:srgbClr val="000066"/>
                  </a:solidFill>
                  <a:latin typeface="VNI-Times" pitchFamily="2" charset="0"/>
                </a:rPr>
                <a:t>Soûi &gt; 10mm</a:t>
              </a:r>
            </a:p>
          </p:txBody>
        </p:sp>
        <p:sp>
          <p:nvSpPr>
            <p:cNvPr id="33799" name="Rectangle 7"/>
            <p:cNvSpPr>
              <a:spLocks noChangeArrowheads="1"/>
            </p:cNvSpPr>
            <p:nvPr/>
          </p:nvSpPr>
          <p:spPr bwMode="auto">
            <a:xfrm>
              <a:off x="5077" y="3045"/>
              <a:ext cx="1050" cy="463"/>
            </a:xfrm>
            <a:prstGeom prst="rect">
              <a:avLst/>
            </a:prstGeom>
            <a:solidFill>
              <a:srgbClr val="FFFFFF"/>
            </a:solidFill>
            <a:ln w="9525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en-US" sz="1600" b="1">
                  <a:solidFill>
                    <a:srgbClr val="000066"/>
                  </a:solidFill>
                  <a:latin typeface="VNI-Times" pitchFamily="2" charset="0"/>
                </a:rPr>
                <a:t>Ñoaïn gaàn </a:t>
              </a:r>
            </a:p>
          </p:txBody>
        </p:sp>
        <p:sp>
          <p:nvSpPr>
            <p:cNvPr id="33800" name="Rectangle 8"/>
            <p:cNvSpPr>
              <a:spLocks noChangeArrowheads="1"/>
            </p:cNvSpPr>
            <p:nvPr/>
          </p:nvSpPr>
          <p:spPr bwMode="auto">
            <a:xfrm>
              <a:off x="8077" y="3045"/>
              <a:ext cx="900" cy="463"/>
            </a:xfrm>
            <a:prstGeom prst="rect">
              <a:avLst/>
            </a:prstGeom>
            <a:solidFill>
              <a:srgbClr val="FFFFFF"/>
            </a:solidFill>
            <a:ln w="9525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en-US" sz="1600" b="1">
                  <a:solidFill>
                    <a:srgbClr val="000066"/>
                  </a:solidFill>
                  <a:latin typeface="VNI-Times" pitchFamily="2" charset="0"/>
                </a:rPr>
                <a:t>Ñoaïn xa</a:t>
              </a:r>
              <a:r>
                <a:rPr lang="en-US" sz="1400">
                  <a:solidFill>
                    <a:srgbClr val="000066"/>
                  </a:solidFill>
                  <a:latin typeface="VNI-Times" pitchFamily="2" charset="0"/>
                </a:rPr>
                <a:t> </a:t>
              </a:r>
            </a:p>
          </p:txBody>
        </p:sp>
        <p:sp>
          <p:nvSpPr>
            <p:cNvPr id="33801" name="AutoShape 9"/>
            <p:cNvSpPr>
              <a:spLocks noChangeArrowheads="1"/>
            </p:cNvSpPr>
            <p:nvPr/>
          </p:nvSpPr>
          <p:spPr bwMode="auto">
            <a:xfrm>
              <a:off x="5227" y="3971"/>
              <a:ext cx="1094" cy="823"/>
            </a:xfrm>
            <a:prstGeom prst="flowChartPreparation">
              <a:avLst/>
            </a:prstGeom>
            <a:solidFill>
              <a:srgbClr val="FFFFFF"/>
            </a:solidFill>
            <a:ln w="9525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en-US" sz="1600" b="1">
                  <a:solidFill>
                    <a:srgbClr val="000066"/>
                  </a:solidFill>
                  <a:latin typeface="VNI-Times" pitchFamily="2" charset="0"/>
                </a:rPr>
                <a:t>ESWL</a:t>
              </a:r>
            </a:p>
            <a:p>
              <a:pPr algn="ctr"/>
              <a:r>
                <a:rPr lang="en-US" sz="1600" b="1">
                  <a:solidFill>
                    <a:srgbClr val="000066"/>
                  </a:solidFill>
                  <a:latin typeface="VNI-Times" pitchFamily="2" charset="0"/>
                </a:rPr>
                <a:t>URS</a:t>
              </a:r>
            </a:p>
            <a:p>
              <a:pPr algn="ctr"/>
              <a:r>
                <a:rPr lang="en-US" sz="1600" b="1">
                  <a:solidFill>
                    <a:srgbClr val="000066"/>
                  </a:solidFill>
                  <a:latin typeface="VNI-Times" pitchFamily="2" charset="0"/>
                </a:rPr>
                <a:t>PCNL</a:t>
              </a:r>
            </a:p>
          </p:txBody>
        </p:sp>
        <p:sp>
          <p:nvSpPr>
            <p:cNvPr id="33802" name="AutoShape 10"/>
            <p:cNvSpPr>
              <a:spLocks noChangeArrowheads="1"/>
            </p:cNvSpPr>
            <p:nvPr/>
          </p:nvSpPr>
          <p:spPr bwMode="auto">
            <a:xfrm>
              <a:off x="3427" y="3971"/>
              <a:ext cx="1500" cy="823"/>
            </a:xfrm>
            <a:prstGeom prst="flowChartPreparation">
              <a:avLst/>
            </a:prstGeom>
            <a:solidFill>
              <a:srgbClr val="FFFFFF"/>
            </a:solidFill>
            <a:ln w="9525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en-US" sz="1600" b="1">
                  <a:solidFill>
                    <a:srgbClr val="000066"/>
                  </a:solidFill>
                  <a:latin typeface="VNI-Times" pitchFamily="2" charset="0"/>
                </a:rPr>
                <a:t>Laáy soûi noäi soi sau phuùc maïc</a:t>
              </a:r>
              <a:r>
                <a:rPr lang="en-US" sz="1400">
                  <a:solidFill>
                    <a:srgbClr val="000066"/>
                  </a:solidFill>
                  <a:latin typeface="VNI-Times" pitchFamily="2" charset="0"/>
                </a:rPr>
                <a:t> </a:t>
              </a:r>
            </a:p>
          </p:txBody>
        </p:sp>
        <p:sp>
          <p:nvSpPr>
            <p:cNvPr id="33803" name="AutoShape 11"/>
            <p:cNvSpPr>
              <a:spLocks noChangeArrowheads="1"/>
            </p:cNvSpPr>
            <p:nvPr/>
          </p:nvSpPr>
          <p:spPr bwMode="auto">
            <a:xfrm>
              <a:off x="7327" y="3971"/>
              <a:ext cx="900" cy="463"/>
            </a:xfrm>
            <a:prstGeom prst="flowChartPreparation">
              <a:avLst/>
            </a:prstGeom>
            <a:solidFill>
              <a:srgbClr val="FFFFFF"/>
            </a:solidFill>
            <a:ln w="9525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en-US" sz="1600" b="1">
                  <a:solidFill>
                    <a:srgbClr val="000066"/>
                  </a:solidFill>
                  <a:latin typeface="VNI-Times" pitchFamily="2" charset="0"/>
                </a:rPr>
                <a:t>URS</a:t>
              </a:r>
            </a:p>
          </p:txBody>
        </p:sp>
        <p:sp>
          <p:nvSpPr>
            <p:cNvPr id="33804" name="AutoShape 12"/>
            <p:cNvSpPr>
              <a:spLocks noChangeArrowheads="1"/>
            </p:cNvSpPr>
            <p:nvPr/>
          </p:nvSpPr>
          <p:spPr bwMode="auto">
            <a:xfrm>
              <a:off x="8677" y="3971"/>
              <a:ext cx="1373" cy="463"/>
            </a:xfrm>
            <a:prstGeom prst="flowChartPreparation">
              <a:avLst/>
            </a:prstGeom>
            <a:solidFill>
              <a:srgbClr val="FFFFFF"/>
            </a:solidFill>
            <a:ln w="9525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en-US" sz="1400" dirty="0">
                  <a:solidFill>
                    <a:srgbClr val="000066"/>
                  </a:solidFill>
                  <a:latin typeface="VNI-Times" pitchFamily="2" charset="0"/>
                </a:rPr>
                <a:t>ESWL</a:t>
              </a:r>
            </a:p>
          </p:txBody>
        </p:sp>
        <p:sp>
          <p:nvSpPr>
            <p:cNvPr id="33805" name="Rectangle 13"/>
            <p:cNvSpPr>
              <a:spLocks noChangeArrowheads="1"/>
            </p:cNvSpPr>
            <p:nvPr/>
          </p:nvSpPr>
          <p:spPr bwMode="auto">
            <a:xfrm>
              <a:off x="8077" y="4896"/>
              <a:ext cx="900" cy="464"/>
            </a:xfrm>
            <a:prstGeom prst="rect">
              <a:avLst/>
            </a:prstGeom>
            <a:solidFill>
              <a:srgbClr val="FFFFFF"/>
            </a:solidFill>
            <a:ln w="9525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en-US" sz="1600" b="1">
                  <a:solidFill>
                    <a:srgbClr val="000066"/>
                  </a:solidFill>
                  <a:latin typeface="VNI-Times" pitchFamily="2" charset="0"/>
                </a:rPr>
                <a:t>Thaát baïi</a:t>
              </a:r>
              <a:r>
                <a:rPr lang="en-US" sz="1400">
                  <a:solidFill>
                    <a:srgbClr val="000066"/>
                  </a:solidFill>
                  <a:latin typeface="VNI-Times" pitchFamily="2" charset="0"/>
                </a:rPr>
                <a:t> </a:t>
              </a:r>
            </a:p>
          </p:txBody>
        </p:sp>
        <p:sp>
          <p:nvSpPr>
            <p:cNvPr id="33806" name="Rectangle 14"/>
            <p:cNvSpPr>
              <a:spLocks noChangeArrowheads="1"/>
            </p:cNvSpPr>
            <p:nvPr/>
          </p:nvSpPr>
          <p:spPr bwMode="auto">
            <a:xfrm>
              <a:off x="9127" y="4896"/>
              <a:ext cx="1200" cy="464"/>
            </a:xfrm>
            <a:prstGeom prst="rect">
              <a:avLst/>
            </a:prstGeom>
            <a:solidFill>
              <a:srgbClr val="FFFFFF"/>
            </a:solidFill>
            <a:ln w="9525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en-US" sz="1600" b="1">
                  <a:solidFill>
                    <a:srgbClr val="000066"/>
                  </a:solidFill>
                  <a:latin typeface="VNI-Times" pitchFamily="2" charset="0"/>
                </a:rPr>
                <a:t>Thaønh coâng</a:t>
              </a:r>
            </a:p>
          </p:txBody>
        </p:sp>
        <p:sp>
          <p:nvSpPr>
            <p:cNvPr id="33807" name="Line 15"/>
            <p:cNvSpPr>
              <a:spLocks noChangeShapeType="1"/>
            </p:cNvSpPr>
            <p:nvPr/>
          </p:nvSpPr>
          <p:spPr bwMode="auto">
            <a:xfrm flipH="1">
              <a:off x="5527" y="2582"/>
              <a:ext cx="1350" cy="463"/>
            </a:xfrm>
            <a:prstGeom prst="line">
              <a:avLst/>
            </a:prstGeom>
            <a:noFill/>
            <a:ln w="9525">
              <a:solidFill>
                <a:srgbClr val="FFFFCC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808" name="Line 16"/>
            <p:cNvSpPr>
              <a:spLocks noChangeShapeType="1"/>
            </p:cNvSpPr>
            <p:nvPr/>
          </p:nvSpPr>
          <p:spPr bwMode="auto">
            <a:xfrm>
              <a:off x="6877" y="2582"/>
              <a:ext cx="1650" cy="463"/>
            </a:xfrm>
            <a:prstGeom prst="line">
              <a:avLst/>
            </a:prstGeom>
            <a:noFill/>
            <a:ln w="9525">
              <a:solidFill>
                <a:srgbClr val="FFFFCC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809" name="Line 17"/>
            <p:cNvSpPr>
              <a:spLocks noChangeShapeType="1"/>
            </p:cNvSpPr>
            <p:nvPr/>
          </p:nvSpPr>
          <p:spPr bwMode="auto">
            <a:xfrm>
              <a:off x="5677" y="3508"/>
              <a:ext cx="0" cy="463"/>
            </a:xfrm>
            <a:prstGeom prst="line">
              <a:avLst/>
            </a:prstGeom>
            <a:noFill/>
            <a:ln w="9525">
              <a:solidFill>
                <a:srgbClr val="FFFFCC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810" name="Line 18"/>
            <p:cNvSpPr>
              <a:spLocks noChangeShapeType="1"/>
            </p:cNvSpPr>
            <p:nvPr/>
          </p:nvSpPr>
          <p:spPr bwMode="auto">
            <a:xfrm flipH="1">
              <a:off x="7777" y="3508"/>
              <a:ext cx="750" cy="463"/>
            </a:xfrm>
            <a:prstGeom prst="line">
              <a:avLst/>
            </a:prstGeom>
            <a:noFill/>
            <a:ln w="9525">
              <a:solidFill>
                <a:srgbClr val="FFFFCC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811" name="Line 19"/>
            <p:cNvSpPr>
              <a:spLocks noChangeShapeType="1"/>
            </p:cNvSpPr>
            <p:nvPr/>
          </p:nvSpPr>
          <p:spPr bwMode="auto">
            <a:xfrm>
              <a:off x="8527" y="3508"/>
              <a:ext cx="600" cy="463"/>
            </a:xfrm>
            <a:prstGeom prst="line">
              <a:avLst/>
            </a:prstGeom>
            <a:noFill/>
            <a:ln w="9525">
              <a:solidFill>
                <a:srgbClr val="FFFFCC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812" name="Line 20"/>
            <p:cNvSpPr>
              <a:spLocks noChangeShapeType="1"/>
            </p:cNvSpPr>
            <p:nvPr/>
          </p:nvSpPr>
          <p:spPr bwMode="auto">
            <a:xfrm flipH="1">
              <a:off x="8527" y="4434"/>
              <a:ext cx="600" cy="462"/>
            </a:xfrm>
            <a:prstGeom prst="line">
              <a:avLst/>
            </a:prstGeom>
            <a:noFill/>
            <a:ln w="9525">
              <a:solidFill>
                <a:srgbClr val="FFFFCC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813" name="Line 21"/>
            <p:cNvSpPr>
              <a:spLocks noChangeShapeType="1"/>
            </p:cNvSpPr>
            <p:nvPr/>
          </p:nvSpPr>
          <p:spPr bwMode="auto">
            <a:xfrm>
              <a:off x="9127" y="4434"/>
              <a:ext cx="600" cy="462"/>
            </a:xfrm>
            <a:prstGeom prst="line">
              <a:avLst/>
            </a:prstGeom>
            <a:noFill/>
            <a:ln w="9525">
              <a:solidFill>
                <a:srgbClr val="FFFFCC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814" name="Line 22"/>
            <p:cNvSpPr>
              <a:spLocks noChangeShapeType="1"/>
            </p:cNvSpPr>
            <p:nvPr/>
          </p:nvSpPr>
          <p:spPr bwMode="auto">
            <a:xfrm flipV="1">
              <a:off x="7777" y="4434"/>
              <a:ext cx="1" cy="616"/>
            </a:xfrm>
            <a:prstGeom prst="line">
              <a:avLst/>
            </a:prstGeom>
            <a:noFill/>
            <a:ln w="9525">
              <a:solidFill>
                <a:srgbClr val="FFFFCC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815" name="Line 23"/>
            <p:cNvSpPr>
              <a:spLocks noChangeShapeType="1"/>
            </p:cNvSpPr>
            <p:nvPr/>
          </p:nvSpPr>
          <p:spPr bwMode="auto">
            <a:xfrm>
              <a:off x="7777" y="5051"/>
              <a:ext cx="300" cy="0"/>
            </a:xfrm>
            <a:prstGeom prst="line">
              <a:avLst/>
            </a:prstGeom>
            <a:noFill/>
            <a:ln w="9525">
              <a:solidFill>
                <a:srgbClr val="FFFFCC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816" name="AutoShape 24"/>
            <p:cNvSpPr>
              <a:spLocks noChangeArrowheads="1"/>
            </p:cNvSpPr>
            <p:nvPr/>
          </p:nvSpPr>
          <p:spPr bwMode="auto">
            <a:xfrm>
              <a:off x="4927" y="4319"/>
              <a:ext cx="300" cy="166"/>
            </a:xfrm>
            <a:prstGeom prst="flowChartDecision">
              <a:avLst/>
            </a:prstGeom>
            <a:solidFill>
              <a:srgbClr val="000000"/>
            </a:solidFill>
            <a:ln w="9525" algn="ctr">
              <a:solidFill>
                <a:srgbClr val="FFFFCC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4" name="Rectangle 4"/>
          <p:cNvSpPr>
            <a:spLocks noGrp="1" noRot="1" noChangeArrowheads="1"/>
          </p:cNvSpPr>
          <p:nvPr>
            <p:ph type="title"/>
          </p:nvPr>
        </p:nvSpPr>
        <p:spPr>
          <a:xfrm>
            <a:off x="685800" y="2286000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smtClean="0">
                <a:latin typeface="VNI-Times" pitchFamily="2" charset="0"/>
              </a:rPr>
              <a:t>MOÅ MÔÛ LAÁY SOÛI NIEÄU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457200" y="533400"/>
            <a:ext cx="8229600" cy="1143000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sz="4000" b="0" i="1" smtClean="0">
                <a:solidFill>
                  <a:schemeClr val="hlink"/>
                </a:solidFill>
                <a:latin typeface="VNI-Times" pitchFamily="2" charset="0"/>
              </a:rPr>
              <a:t>Chæ ñònh: (Guideline 2007)</a:t>
            </a:r>
            <a:r>
              <a:rPr lang="en-US" sz="4000" smtClean="0">
                <a:solidFill>
                  <a:schemeClr val="hlink"/>
                </a:solidFill>
                <a:latin typeface="VNI-Times" pitchFamily="2" charset="0"/>
              </a:rPr>
              <a:t/>
            </a:r>
            <a:br>
              <a:rPr lang="en-US" sz="4000" smtClean="0">
                <a:solidFill>
                  <a:schemeClr val="hlink"/>
                </a:solidFill>
                <a:latin typeface="VNI-Times" pitchFamily="2" charset="0"/>
              </a:rPr>
            </a:br>
            <a:endParaRPr lang="en-US" sz="4000" smtClean="0">
              <a:solidFill>
                <a:schemeClr val="hlink"/>
              </a:solidFill>
              <a:latin typeface="VNI-Times" pitchFamily="2" charset="0"/>
            </a:endParaRPr>
          </a:p>
        </p:txBody>
      </p:sp>
      <p:sp>
        <p:nvSpPr>
          <p:cNvPr id="63491" name="Rectangle 3"/>
          <p:cNvSpPr>
            <a:spLocks noGrp="1" noChangeArrowheads="1"/>
          </p:cNvSpPr>
          <p:nvPr>
            <p:ph idx="1"/>
          </p:nvPr>
        </p:nvSpPr>
        <p:spPr>
          <a:xfrm>
            <a:off x="914400" y="1783560"/>
            <a:ext cx="8229600" cy="4572000"/>
          </a:xfrm>
        </p:spPr>
        <p:txBody>
          <a:bodyPr/>
          <a:lstStyle/>
          <a:p>
            <a:pPr eaLnBrk="1" hangingPunct="1">
              <a:lnSpc>
                <a:spcPct val="80000"/>
              </a:lnSpc>
              <a:defRPr/>
            </a:pPr>
            <a:r>
              <a:rPr lang="en-US" sz="2800" dirty="0" err="1" smtClean="0">
                <a:latin typeface="VNI-Times" pitchFamily="2" charset="0"/>
              </a:rPr>
              <a:t>Soûi</a:t>
            </a:r>
            <a:r>
              <a:rPr lang="en-US" sz="2800" dirty="0" smtClean="0">
                <a:latin typeface="VNI-Times" pitchFamily="2" charset="0"/>
              </a:rPr>
              <a:t> </a:t>
            </a:r>
            <a:r>
              <a:rPr lang="en-US" sz="2800" dirty="0" err="1" smtClean="0">
                <a:latin typeface="VNI-Times" pitchFamily="2" charset="0"/>
              </a:rPr>
              <a:t>phöùc</a:t>
            </a:r>
            <a:r>
              <a:rPr lang="en-US" sz="2800" dirty="0" smtClean="0">
                <a:latin typeface="VNI-Times" pitchFamily="2" charset="0"/>
              </a:rPr>
              <a:t> </a:t>
            </a:r>
            <a:r>
              <a:rPr lang="en-US" sz="2800" dirty="0" err="1" smtClean="0">
                <a:latin typeface="VNI-Times" pitchFamily="2" charset="0"/>
              </a:rPr>
              <a:t>taïp</a:t>
            </a:r>
            <a:r>
              <a:rPr lang="en-US" sz="2800" dirty="0" smtClean="0">
                <a:latin typeface="VNI-Times" pitchFamily="2" charset="0"/>
              </a:rPr>
              <a:t>.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en-US" sz="2800" dirty="0" err="1" smtClean="0">
                <a:latin typeface="VNI-Times" pitchFamily="2" charset="0"/>
              </a:rPr>
              <a:t>Soûi</a:t>
            </a:r>
            <a:r>
              <a:rPr lang="en-US" sz="2800" dirty="0" smtClean="0">
                <a:latin typeface="VNI-Times" pitchFamily="2" charset="0"/>
              </a:rPr>
              <a:t> </a:t>
            </a:r>
            <a:r>
              <a:rPr lang="en-US" sz="2800" dirty="0" err="1" smtClean="0">
                <a:latin typeface="VNI-Times" pitchFamily="2" charset="0"/>
              </a:rPr>
              <a:t>thaän</a:t>
            </a:r>
            <a:r>
              <a:rPr lang="en-US" sz="2800" dirty="0" smtClean="0">
                <a:latin typeface="VNI-Times" pitchFamily="2" charset="0"/>
              </a:rPr>
              <a:t> </a:t>
            </a:r>
            <a:r>
              <a:rPr lang="en-US" sz="2800" dirty="0" err="1" smtClean="0">
                <a:latin typeface="VNI-Times" pitchFamily="2" charset="0"/>
              </a:rPr>
              <a:t>ñieàu</a:t>
            </a:r>
            <a:r>
              <a:rPr lang="en-US" sz="2800" dirty="0" smtClean="0">
                <a:latin typeface="VNI-Times" pitchFamily="2" charset="0"/>
              </a:rPr>
              <a:t> </a:t>
            </a:r>
            <a:r>
              <a:rPr lang="en-US" sz="2800" dirty="0" err="1" smtClean="0">
                <a:latin typeface="VNI-Times" pitchFamily="2" charset="0"/>
              </a:rPr>
              <a:t>trò</a:t>
            </a:r>
            <a:r>
              <a:rPr lang="en-US" sz="2800" dirty="0" smtClean="0">
                <a:latin typeface="VNI-Times" pitchFamily="2" charset="0"/>
              </a:rPr>
              <a:t> </a:t>
            </a:r>
            <a:r>
              <a:rPr lang="en-US" sz="2800" dirty="0" err="1" smtClean="0">
                <a:latin typeface="VNI-Times" pitchFamily="2" charset="0"/>
              </a:rPr>
              <a:t>noäi</a:t>
            </a:r>
            <a:r>
              <a:rPr lang="en-US" sz="2800" dirty="0" smtClean="0">
                <a:latin typeface="VNI-Times" pitchFamily="2" charset="0"/>
              </a:rPr>
              <a:t> </a:t>
            </a:r>
            <a:r>
              <a:rPr lang="en-US" sz="2800" dirty="0" err="1" smtClean="0">
                <a:latin typeface="VNI-Times" pitchFamily="2" charset="0"/>
              </a:rPr>
              <a:t>khoa</a:t>
            </a:r>
            <a:r>
              <a:rPr lang="en-US" sz="2800" dirty="0" smtClean="0">
                <a:latin typeface="VNI-Times" pitchFamily="2" charset="0"/>
              </a:rPr>
              <a:t>, ESWL, PCNL </a:t>
            </a:r>
            <a:r>
              <a:rPr lang="en-US" sz="2800" dirty="0" err="1" smtClean="0">
                <a:latin typeface="VNI-Times" pitchFamily="2" charset="0"/>
              </a:rPr>
              <a:t>thaát</a:t>
            </a:r>
            <a:r>
              <a:rPr lang="en-US" sz="2800" dirty="0" smtClean="0">
                <a:latin typeface="VNI-Times" pitchFamily="2" charset="0"/>
              </a:rPr>
              <a:t> </a:t>
            </a:r>
            <a:r>
              <a:rPr lang="en-US" sz="2800" dirty="0" err="1" smtClean="0">
                <a:latin typeface="VNI-Times" pitchFamily="2" charset="0"/>
              </a:rPr>
              <a:t>baïi</a:t>
            </a:r>
            <a:r>
              <a:rPr lang="en-US" sz="2800" dirty="0" smtClean="0">
                <a:latin typeface="VNI-Times" pitchFamily="2" charset="0"/>
              </a:rPr>
              <a:t>.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en-US" sz="2800" dirty="0" err="1" smtClean="0">
                <a:latin typeface="VNI-Times" pitchFamily="2" charset="0"/>
              </a:rPr>
              <a:t>Soûi</a:t>
            </a:r>
            <a:r>
              <a:rPr lang="en-US" sz="2800" dirty="0" smtClean="0">
                <a:latin typeface="VNI-Times" pitchFamily="2" charset="0"/>
              </a:rPr>
              <a:t> </a:t>
            </a:r>
            <a:r>
              <a:rPr lang="en-US" sz="2800" dirty="0" err="1" smtClean="0">
                <a:latin typeface="VNI-Times" pitchFamily="2" charset="0"/>
              </a:rPr>
              <a:t>thaän</a:t>
            </a:r>
            <a:r>
              <a:rPr lang="en-US" sz="2800" dirty="0" smtClean="0">
                <a:latin typeface="VNI-Times" pitchFamily="2" charset="0"/>
              </a:rPr>
              <a:t> + </a:t>
            </a:r>
            <a:r>
              <a:rPr lang="en-US" sz="2800" dirty="0" err="1" smtClean="0">
                <a:latin typeface="VNI-Times" pitchFamily="2" charset="0"/>
              </a:rPr>
              <a:t>baát</a:t>
            </a:r>
            <a:r>
              <a:rPr lang="en-US" sz="2800" dirty="0" smtClean="0">
                <a:latin typeface="VNI-Times" pitchFamily="2" charset="0"/>
              </a:rPr>
              <a:t> </a:t>
            </a:r>
            <a:r>
              <a:rPr lang="en-US" sz="2800" dirty="0" err="1" smtClean="0">
                <a:latin typeface="VNI-Times" pitchFamily="2" charset="0"/>
              </a:rPr>
              <a:t>thöôøng</a:t>
            </a:r>
            <a:r>
              <a:rPr lang="en-US" sz="2800" dirty="0" smtClean="0">
                <a:latin typeface="VNI-Times" pitchFamily="2" charset="0"/>
              </a:rPr>
              <a:t> </a:t>
            </a:r>
            <a:r>
              <a:rPr lang="en-US" sz="2800" dirty="0" err="1" smtClean="0">
                <a:latin typeface="VNI-Times" pitchFamily="2" charset="0"/>
              </a:rPr>
              <a:t>giaûi</a:t>
            </a:r>
            <a:r>
              <a:rPr lang="en-US" sz="2800" dirty="0" smtClean="0">
                <a:latin typeface="VNI-Times" pitchFamily="2" charset="0"/>
              </a:rPr>
              <a:t> </a:t>
            </a:r>
            <a:r>
              <a:rPr lang="en-US" sz="2800" dirty="0" err="1" smtClean="0">
                <a:latin typeface="VNI-Times" pitchFamily="2" charset="0"/>
              </a:rPr>
              <a:t>phaãu</a:t>
            </a:r>
            <a:r>
              <a:rPr lang="en-US" sz="2800" dirty="0" smtClean="0">
                <a:latin typeface="VNI-Times" pitchFamily="2" charset="0"/>
              </a:rPr>
              <a:t>: </a:t>
            </a:r>
            <a:r>
              <a:rPr lang="en-US" sz="2800" dirty="0" err="1" smtClean="0">
                <a:latin typeface="VNI-Times" pitchFamily="2" charset="0"/>
              </a:rPr>
              <a:t>heïp</a:t>
            </a:r>
            <a:r>
              <a:rPr lang="en-US" sz="2800" dirty="0" smtClean="0">
                <a:latin typeface="VNI-Times" pitchFamily="2" charset="0"/>
              </a:rPr>
              <a:t> </a:t>
            </a:r>
            <a:r>
              <a:rPr lang="en-US" sz="2800" dirty="0" err="1" smtClean="0">
                <a:latin typeface="VNI-Times" pitchFamily="2" charset="0"/>
              </a:rPr>
              <a:t>coå</a:t>
            </a:r>
            <a:r>
              <a:rPr lang="en-US" sz="2800" dirty="0" smtClean="0">
                <a:latin typeface="VNI-Times" pitchFamily="2" charset="0"/>
              </a:rPr>
              <a:t> </a:t>
            </a:r>
            <a:r>
              <a:rPr lang="en-US" sz="2800" dirty="0" err="1" smtClean="0">
                <a:latin typeface="VNI-Times" pitchFamily="2" charset="0"/>
              </a:rPr>
              <a:t>beå</a:t>
            </a:r>
            <a:r>
              <a:rPr lang="en-US" sz="2800" dirty="0" smtClean="0">
                <a:latin typeface="VNI-Times" pitchFamily="2" charset="0"/>
              </a:rPr>
              <a:t> </a:t>
            </a:r>
            <a:r>
              <a:rPr lang="en-US" sz="2800" dirty="0" err="1" smtClean="0">
                <a:latin typeface="VNI-Times" pitchFamily="2" charset="0"/>
              </a:rPr>
              <a:t>thaän</a:t>
            </a:r>
            <a:r>
              <a:rPr lang="en-US" sz="2800" dirty="0" smtClean="0">
                <a:latin typeface="VNI-Times" pitchFamily="2" charset="0"/>
              </a:rPr>
              <a:t>, 		</a:t>
            </a:r>
            <a:r>
              <a:rPr lang="en-US" sz="2800" dirty="0" err="1" smtClean="0">
                <a:latin typeface="VNI-Times" pitchFamily="2" charset="0"/>
              </a:rPr>
              <a:t>heïp</a:t>
            </a:r>
            <a:r>
              <a:rPr lang="en-US" sz="2800" dirty="0" smtClean="0">
                <a:latin typeface="VNI-Times" pitchFamily="2" charset="0"/>
              </a:rPr>
              <a:t> </a:t>
            </a:r>
            <a:r>
              <a:rPr lang="en-US" sz="2800" dirty="0" err="1" smtClean="0">
                <a:latin typeface="VNI-Times" pitchFamily="2" charset="0"/>
              </a:rPr>
              <a:t>khuùc</a:t>
            </a:r>
            <a:r>
              <a:rPr lang="en-US" sz="2800" dirty="0" smtClean="0">
                <a:latin typeface="VNI-Times" pitchFamily="2" charset="0"/>
              </a:rPr>
              <a:t> </a:t>
            </a:r>
            <a:r>
              <a:rPr lang="en-US" sz="2800" dirty="0" err="1" smtClean="0">
                <a:latin typeface="VNI-Times" pitchFamily="2" charset="0"/>
              </a:rPr>
              <a:t>noái</a:t>
            </a:r>
            <a:r>
              <a:rPr lang="en-US" sz="2800" dirty="0" smtClean="0">
                <a:latin typeface="VNI-Times" pitchFamily="2" charset="0"/>
              </a:rPr>
              <a:t> </a:t>
            </a:r>
            <a:r>
              <a:rPr lang="en-US" sz="2800" dirty="0" err="1" smtClean="0">
                <a:latin typeface="VNI-Times" pitchFamily="2" charset="0"/>
              </a:rPr>
              <a:t>beå</a:t>
            </a:r>
            <a:r>
              <a:rPr lang="en-US" sz="2800" dirty="0" smtClean="0">
                <a:latin typeface="VNI-Times" pitchFamily="2" charset="0"/>
              </a:rPr>
              <a:t> </a:t>
            </a:r>
            <a:r>
              <a:rPr lang="en-US" sz="2800" dirty="0" err="1" smtClean="0">
                <a:latin typeface="VNI-Times" pitchFamily="2" charset="0"/>
              </a:rPr>
              <a:t>thaän-nieäu</a:t>
            </a:r>
            <a:r>
              <a:rPr lang="en-US" sz="2800" dirty="0" smtClean="0">
                <a:latin typeface="VNI-Times" pitchFamily="2" charset="0"/>
              </a:rPr>
              <a:t> </a:t>
            </a:r>
            <a:r>
              <a:rPr lang="en-US" sz="2800" dirty="0" err="1" smtClean="0">
                <a:latin typeface="VNI-Times" pitchFamily="2" charset="0"/>
              </a:rPr>
              <a:t>quaûn</a:t>
            </a:r>
            <a:r>
              <a:rPr lang="en-US" sz="2800" dirty="0" smtClean="0">
                <a:latin typeface="VNI-Times" pitchFamily="2" charset="0"/>
              </a:rPr>
              <a:t>.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en-US" sz="2800" dirty="0" err="1" smtClean="0">
                <a:latin typeface="VNI-Times" pitchFamily="2" charset="0"/>
              </a:rPr>
              <a:t>Soûi</a:t>
            </a:r>
            <a:r>
              <a:rPr lang="en-US" sz="2800" dirty="0" smtClean="0">
                <a:latin typeface="VNI-Times" pitchFamily="2" charset="0"/>
              </a:rPr>
              <a:t> </a:t>
            </a:r>
            <a:r>
              <a:rPr lang="en-US" sz="2800" dirty="0" err="1" smtClean="0">
                <a:latin typeface="VNI-Times" pitchFamily="2" charset="0"/>
              </a:rPr>
              <a:t>treân</a:t>
            </a:r>
            <a:r>
              <a:rPr lang="en-US" sz="2800" dirty="0" smtClean="0">
                <a:latin typeface="VNI-Times" pitchFamily="2" charset="0"/>
              </a:rPr>
              <a:t> </a:t>
            </a:r>
            <a:r>
              <a:rPr lang="en-US" sz="2800" dirty="0" err="1" smtClean="0">
                <a:latin typeface="VNI-Times" pitchFamily="2" charset="0"/>
              </a:rPr>
              <a:t>ngöôøi</a:t>
            </a:r>
            <a:r>
              <a:rPr lang="en-US" sz="2800" dirty="0" smtClean="0">
                <a:latin typeface="VNI-Times" pitchFamily="2" charset="0"/>
              </a:rPr>
              <a:t> </a:t>
            </a:r>
            <a:r>
              <a:rPr lang="en-US" sz="2800" dirty="0" err="1" smtClean="0">
                <a:latin typeface="VNI-Times" pitchFamily="2" charset="0"/>
              </a:rPr>
              <a:t>beùo</a:t>
            </a:r>
            <a:r>
              <a:rPr lang="en-US" sz="2800" dirty="0" smtClean="0">
                <a:latin typeface="VNI-Times" pitchFamily="2" charset="0"/>
              </a:rPr>
              <a:t> </a:t>
            </a:r>
            <a:r>
              <a:rPr lang="en-US" sz="2800" dirty="0" err="1" smtClean="0">
                <a:latin typeface="VNI-Times" pitchFamily="2" charset="0"/>
              </a:rPr>
              <a:t>pheä</a:t>
            </a:r>
            <a:r>
              <a:rPr lang="en-US" sz="2800" dirty="0" smtClean="0">
                <a:latin typeface="VNI-Times" pitchFamily="2" charset="0"/>
              </a:rPr>
              <a:t> </a:t>
            </a:r>
            <a:r>
              <a:rPr lang="en-US" sz="2800" dirty="0" err="1" smtClean="0">
                <a:latin typeface="VNI-Times" pitchFamily="2" charset="0"/>
              </a:rPr>
              <a:t>naëng</a:t>
            </a:r>
            <a:r>
              <a:rPr lang="en-US" sz="2800" dirty="0" smtClean="0">
                <a:latin typeface="VNI-Times" pitchFamily="2" charset="0"/>
              </a:rPr>
              <a:t>.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en-US" sz="2800" dirty="0" err="1" smtClean="0">
                <a:latin typeface="VNI-Times" pitchFamily="2" charset="0"/>
              </a:rPr>
              <a:t>Soûi</a:t>
            </a:r>
            <a:r>
              <a:rPr lang="en-US" sz="2800" dirty="0" smtClean="0">
                <a:latin typeface="VNI-Times" pitchFamily="2" charset="0"/>
              </a:rPr>
              <a:t> </a:t>
            </a:r>
            <a:r>
              <a:rPr lang="en-US" sz="2800" dirty="0" err="1" smtClean="0">
                <a:latin typeface="VNI-Times" pitchFamily="2" charset="0"/>
              </a:rPr>
              <a:t>ôû</a:t>
            </a:r>
            <a:r>
              <a:rPr lang="en-US" sz="2800" dirty="0" smtClean="0">
                <a:latin typeface="VNI-Times" pitchFamily="2" charset="0"/>
              </a:rPr>
              <a:t> </a:t>
            </a:r>
            <a:r>
              <a:rPr lang="en-US" sz="2800" dirty="0" err="1" smtClean="0">
                <a:latin typeface="VNI-Times" pitchFamily="2" charset="0"/>
              </a:rPr>
              <a:t>cöïc</a:t>
            </a:r>
            <a:r>
              <a:rPr lang="en-US" sz="2800" dirty="0" smtClean="0">
                <a:latin typeface="VNI-Times" pitchFamily="2" charset="0"/>
              </a:rPr>
              <a:t> </a:t>
            </a:r>
            <a:r>
              <a:rPr lang="en-US" sz="2800" dirty="0" err="1" smtClean="0">
                <a:latin typeface="VNI-Times" pitchFamily="2" charset="0"/>
              </a:rPr>
              <a:t>döôùi</a:t>
            </a:r>
            <a:r>
              <a:rPr lang="en-US" sz="2800" dirty="0" smtClean="0">
                <a:latin typeface="VNI-Times" pitchFamily="2" charset="0"/>
              </a:rPr>
              <a:t> </a:t>
            </a:r>
            <a:r>
              <a:rPr lang="en-US" sz="2800" dirty="0" err="1" smtClean="0">
                <a:latin typeface="VNI-Times" pitchFamily="2" charset="0"/>
              </a:rPr>
              <a:t>thaän</a:t>
            </a:r>
            <a:r>
              <a:rPr lang="en-US" sz="2800" dirty="0" smtClean="0">
                <a:latin typeface="VNI-Times" pitchFamily="2" charset="0"/>
              </a:rPr>
              <a:t> hay </a:t>
            </a:r>
            <a:r>
              <a:rPr lang="en-US" sz="2800" dirty="0" err="1" smtClean="0">
                <a:latin typeface="VNI-Times" pitchFamily="2" charset="0"/>
              </a:rPr>
              <a:t>thaän</a:t>
            </a:r>
            <a:r>
              <a:rPr lang="en-US" sz="2800" dirty="0" smtClean="0">
                <a:latin typeface="VNI-Times" pitchFamily="2" charset="0"/>
              </a:rPr>
              <a:t> </a:t>
            </a:r>
            <a:r>
              <a:rPr lang="en-US" sz="2800" dirty="0" err="1" smtClean="0">
                <a:latin typeface="VNI-Times" pitchFamily="2" charset="0"/>
              </a:rPr>
              <a:t>maát</a:t>
            </a:r>
            <a:r>
              <a:rPr lang="en-US" sz="2800" dirty="0" smtClean="0">
                <a:latin typeface="VNI-Times" pitchFamily="2" charset="0"/>
              </a:rPr>
              <a:t> </a:t>
            </a:r>
            <a:r>
              <a:rPr lang="en-US" sz="2800" dirty="0" err="1" smtClean="0">
                <a:latin typeface="VNI-Times" pitchFamily="2" charset="0"/>
              </a:rPr>
              <a:t>chöùc</a:t>
            </a:r>
            <a:r>
              <a:rPr lang="en-US" sz="2800" dirty="0" smtClean="0">
                <a:latin typeface="VNI-Times" pitchFamily="2" charset="0"/>
              </a:rPr>
              <a:t> </a:t>
            </a:r>
            <a:r>
              <a:rPr lang="en-US" sz="2800" dirty="0" err="1" smtClean="0">
                <a:latin typeface="VNI-Times" pitchFamily="2" charset="0"/>
              </a:rPr>
              <a:t>naêng</a:t>
            </a:r>
            <a:r>
              <a:rPr lang="en-US" sz="2800" dirty="0" smtClean="0">
                <a:latin typeface="VNI-Times" pitchFamily="2" charset="0"/>
              </a:rPr>
              <a:t>.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en-US" sz="2800" dirty="0" err="1" smtClean="0">
                <a:latin typeface="VNI-Times" pitchFamily="2" charset="0"/>
              </a:rPr>
              <a:t>Beänh</a:t>
            </a:r>
            <a:r>
              <a:rPr lang="en-US" sz="2800" dirty="0" smtClean="0">
                <a:latin typeface="VNI-Times" pitchFamily="2" charset="0"/>
              </a:rPr>
              <a:t> </a:t>
            </a:r>
            <a:r>
              <a:rPr lang="en-US" sz="2800" dirty="0" err="1" smtClean="0">
                <a:latin typeface="VNI-Times" pitchFamily="2" charset="0"/>
              </a:rPr>
              <a:t>nhaân</a:t>
            </a:r>
            <a:r>
              <a:rPr lang="en-US" sz="2800" dirty="0" smtClean="0">
                <a:latin typeface="VNI-Times" pitchFamily="2" charset="0"/>
              </a:rPr>
              <a:t> </a:t>
            </a:r>
            <a:r>
              <a:rPr lang="en-US" sz="2800" dirty="0" err="1" smtClean="0">
                <a:latin typeface="VNI-Times" pitchFamily="2" charset="0"/>
              </a:rPr>
              <a:t>choïn</a:t>
            </a:r>
            <a:r>
              <a:rPr lang="en-US" sz="2800" dirty="0" smtClean="0">
                <a:latin typeface="VNI-Times" pitchFamily="2" charset="0"/>
              </a:rPr>
              <a:t> </a:t>
            </a:r>
            <a:r>
              <a:rPr lang="en-US" sz="2800" dirty="0" err="1" smtClean="0">
                <a:latin typeface="VNI-Times" pitchFamily="2" charset="0"/>
              </a:rPr>
              <a:t>löaï</a:t>
            </a:r>
            <a:r>
              <a:rPr lang="en-US" sz="2800" dirty="0" smtClean="0">
                <a:latin typeface="VNI-Times" pitchFamily="2" charset="0"/>
              </a:rPr>
              <a:t> </a:t>
            </a:r>
            <a:r>
              <a:rPr lang="en-US" sz="2800" dirty="0" err="1" smtClean="0">
                <a:latin typeface="VNI-Times" pitchFamily="2" charset="0"/>
              </a:rPr>
              <a:t>ñieàu</a:t>
            </a:r>
            <a:r>
              <a:rPr lang="en-US" sz="2800" dirty="0" smtClean="0">
                <a:latin typeface="VNI-Times" pitchFamily="2" charset="0"/>
              </a:rPr>
              <a:t> </a:t>
            </a:r>
            <a:r>
              <a:rPr lang="en-US" sz="2800" dirty="0" err="1" smtClean="0">
                <a:latin typeface="VNI-Times" pitchFamily="2" charset="0"/>
              </a:rPr>
              <a:t>trò</a:t>
            </a:r>
            <a:r>
              <a:rPr lang="en-US" sz="2800" dirty="0" smtClean="0">
                <a:latin typeface="VNI-Times" pitchFamily="2" charset="0"/>
              </a:rPr>
              <a:t> </a:t>
            </a:r>
            <a:r>
              <a:rPr lang="en-US" sz="2800" dirty="0" err="1" smtClean="0">
                <a:latin typeface="VNI-Times" pitchFamily="2" charset="0"/>
              </a:rPr>
              <a:t>moâït</a:t>
            </a:r>
            <a:r>
              <a:rPr lang="en-US" sz="2800" dirty="0" smtClean="0">
                <a:latin typeface="VNI-Times" pitchFamily="2" charset="0"/>
              </a:rPr>
              <a:t> </a:t>
            </a:r>
            <a:r>
              <a:rPr lang="en-US" sz="2800" dirty="0" err="1" smtClean="0">
                <a:latin typeface="VNI-Times" pitchFamily="2" charset="0"/>
              </a:rPr>
              <a:t>laàn</a:t>
            </a:r>
            <a:r>
              <a:rPr lang="en-US" sz="2800" dirty="0" smtClean="0">
                <a:latin typeface="VNI-Times" pitchFamily="2" charset="0"/>
              </a:rPr>
              <a:t> </a:t>
            </a:r>
            <a:r>
              <a:rPr lang="en-US" sz="2800" dirty="0" err="1" smtClean="0">
                <a:latin typeface="VNI-Times" pitchFamily="2" charset="0"/>
              </a:rPr>
              <a:t>cho</a:t>
            </a:r>
            <a:r>
              <a:rPr lang="en-US" sz="2800" dirty="0" smtClean="0">
                <a:latin typeface="VNI-Times" pitchFamily="2" charset="0"/>
              </a:rPr>
              <a:t> </a:t>
            </a:r>
            <a:r>
              <a:rPr lang="en-US" sz="2800" dirty="0" err="1" smtClean="0">
                <a:latin typeface="VNI-Times" pitchFamily="2" charset="0"/>
              </a:rPr>
              <a:t>heát</a:t>
            </a:r>
            <a:r>
              <a:rPr lang="en-US" sz="2800" dirty="0" smtClean="0">
                <a:latin typeface="VNI-Times" pitchFamily="2" charset="0"/>
              </a:rPr>
              <a:t> </a:t>
            </a:r>
            <a:r>
              <a:rPr lang="en-US" sz="2800" dirty="0" err="1" smtClean="0">
                <a:latin typeface="VNI-Times" pitchFamily="2" charset="0"/>
              </a:rPr>
              <a:t>soûi</a:t>
            </a:r>
            <a:r>
              <a:rPr lang="en-US" sz="2800" dirty="0" smtClean="0">
                <a:latin typeface="VNI-Times" pitchFamily="2" charset="0"/>
              </a:rPr>
              <a:t>.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en-US" sz="2800" dirty="0" err="1" smtClean="0">
                <a:latin typeface="VNI-Times" pitchFamily="2" charset="0"/>
              </a:rPr>
              <a:t>Soûi</a:t>
            </a:r>
            <a:r>
              <a:rPr lang="en-US" sz="2800" dirty="0" smtClean="0">
                <a:latin typeface="VNI-Times" pitchFamily="2" charset="0"/>
              </a:rPr>
              <a:t> </a:t>
            </a:r>
            <a:r>
              <a:rPr lang="en-US" sz="2800" dirty="0" err="1" smtClean="0">
                <a:latin typeface="VNI-Times" pitchFamily="2" charset="0"/>
              </a:rPr>
              <a:t>ôû</a:t>
            </a:r>
            <a:r>
              <a:rPr lang="en-US" sz="2800" dirty="0" smtClean="0">
                <a:latin typeface="VNI-Times" pitchFamily="2" charset="0"/>
              </a:rPr>
              <a:t> </a:t>
            </a:r>
            <a:r>
              <a:rPr lang="en-US" sz="2800" dirty="0" err="1" smtClean="0">
                <a:latin typeface="VNI-Times" pitchFamily="2" charset="0"/>
              </a:rPr>
              <a:t>thaän</a:t>
            </a:r>
            <a:r>
              <a:rPr lang="en-US" sz="2800" dirty="0" smtClean="0">
                <a:latin typeface="VNI-Times" pitchFamily="2" charset="0"/>
              </a:rPr>
              <a:t> </a:t>
            </a:r>
            <a:r>
              <a:rPr lang="en-US" sz="2800" dirty="0" err="1" smtClean="0">
                <a:latin typeface="VNI-Times" pitchFamily="2" charset="0"/>
              </a:rPr>
              <a:t>gheùp</a:t>
            </a:r>
            <a:r>
              <a:rPr lang="en-US" sz="2800" dirty="0" smtClean="0">
                <a:latin typeface="VNI-Times" pitchFamily="2" charset="0"/>
              </a:rPr>
              <a:t>.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en-US" sz="2800" dirty="0" err="1" smtClean="0">
                <a:latin typeface="VNI-Times" pitchFamily="2" charset="0"/>
              </a:rPr>
              <a:t>Soûi</a:t>
            </a:r>
            <a:r>
              <a:rPr lang="en-US" sz="2800" dirty="0" smtClean="0">
                <a:latin typeface="VNI-Times" pitchFamily="2" charset="0"/>
              </a:rPr>
              <a:t> </a:t>
            </a:r>
            <a:r>
              <a:rPr lang="en-US" sz="2800" dirty="0" err="1" smtClean="0">
                <a:latin typeface="VNI-Times" pitchFamily="2" charset="0"/>
              </a:rPr>
              <a:t>ôû</a:t>
            </a:r>
            <a:r>
              <a:rPr lang="en-US" sz="2800" dirty="0" smtClean="0">
                <a:latin typeface="VNI-Times" pitchFamily="2" charset="0"/>
              </a:rPr>
              <a:t> </a:t>
            </a:r>
            <a:r>
              <a:rPr lang="en-US" sz="2800" dirty="0" err="1" smtClean="0">
                <a:latin typeface="VNI-Times" pitchFamily="2" charset="0"/>
              </a:rPr>
              <a:t>thaän</a:t>
            </a:r>
            <a:r>
              <a:rPr lang="en-US" sz="2800" dirty="0" smtClean="0">
                <a:latin typeface="VNI-Times" pitchFamily="2" charset="0"/>
              </a:rPr>
              <a:t> </a:t>
            </a:r>
            <a:r>
              <a:rPr lang="en-US" sz="2800" dirty="0" err="1" smtClean="0">
                <a:latin typeface="VNI-Times" pitchFamily="2" charset="0"/>
              </a:rPr>
              <a:t>laïc</a:t>
            </a:r>
            <a:r>
              <a:rPr lang="en-US" sz="2800" dirty="0" smtClean="0">
                <a:latin typeface="VNI-Times" pitchFamily="2" charset="0"/>
              </a:rPr>
              <a:t> </a:t>
            </a:r>
            <a:r>
              <a:rPr lang="en-US" sz="2800" dirty="0" err="1" smtClean="0">
                <a:latin typeface="VNI-Times" pitchFamily="2" charset="0"/>
              </a:rPr>
              <a:t>choã</a:t>
            </a:r>
            <a:r>
              <a:rPr lang="en-US" sz="2800" dirty="0" smtClean="0">
                <a:latin typeface="VNI-Times" pitchFamily="2" charset="0"/>
              </a:rPr>
              <a:t>.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en-US" sz="2800" dirty="0" err="1" smtClean="0">
                <a:latin typeface="VNI-Times" pitchFamily="2" charset="0"/>
              </a:rPr>
              <a:t>Soûi</a:t>
            </a:r>
            <a:r>
              <a:rPr lang="en-US" sz="2800" dirty="0" smtClean="0">
                <a:latin typeface="VNI-Times" pitchFamily="2" charset="0"/>
              </a:rPr>
              <a:t> </a:t>
            </a:r>
            <a:r>
              <a:rPr lang="en-US" sz="2800" dirty="0" err="1" smtClean="0">
                <a:latin typeface="VNI-Times" pitchFamily="2" charset="0"/>
              </a:rPr>
              <a:t>lôùn</a:t>
            </a:r>
            <a:r>
              <a:rPr lang="en-US" sz="2800" dirty="0" smtClean="0">
                <a:latin typeface="VNI-Times" pitchFamily="2" charset="0"/>
              </a:rPr>
              <a:t> </a:t>
            </a:r>
            <a:r>
              <a:rPr lang="en-US" sz="2800" dirty="0" err="1" smtClean="0">
                <a:latin typeface="VNI-Times" pitchFamily="2" charset="0"/>
              </a:rPr>
              <a:t>ôû</a:t>
            </a:r>
            <a:r>
              <a:rPr lang="en-US" sz="2800" dirty="0" smtClean="0">
                <a:latin typeface="VNI-Times" pitchFamily="2" charset="0"/>
              </a:rPr>
              <a:t> </a:t>
            </a:r>
            <a:r>
              <a:rPr lang="en-US" sz="2800" dirty="0" err="1" smtClean="0">
                <a:latin typeface="VNI-Times" pitchFamily="2" charset="0"/>
              </a:rPr>
              <a:t>treû</a:t>
            </a:r>
            <a:r>
              <a:rPr lang="en-US" sz="2800" dirty="0" smtClean="0">
                <a:latin typeface="VNI-Times" pitchFamily="2" charset="0"/>
              </a:rPr>
              <a:t> </a:t>
            </a:r>
            <a:r>
              <a:rPr lang="en-US" sz="2800" dirty="0" err="1" smtClean="0">
                <a:latin typeface="VNI-Times" pitchFamily="2" charset="0"/>
              </a:rPr>
              <a:t>em</a:t>
            </a:r>
            <a:r>
              <a:rPr lang="en-US" sz="2800" dirty="0" smtClean="0">
                <a:latin typeface="VNI-Times" pitchFamily="2" charset="0"/>
              </a:rPr>
              <a:t>.</a:t>
            </a:r>
            <a:endParaRPr lang="en-US" sz="2800" b="1" i="1" dirty="0" smtClean="0">
              <a:latin typeface="VNI-Times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457200" y="609600"/>
            <a:ext cx="8229600" cy="1143000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sz="4000" b="0" i="1" smtClean="0">
                <a:solidFill>
                  <a:schemeClr val="hlink"/>
                </a:solidFill>
                <a:latin typeface="VNI-Times" pitchFamily="2" charset="0"/>
              </a:rPr>
              <a:t>Nguyeân taéc moå laáy soûi thaän:</a:t>
            </a:r>
            <a:r>
              <a:rPr lang="en-US" sz="4000" smtClean="0">
                <a:latin typeface="VNI-Times" pitchFamily="2" charset="0"/>
              </a:rPr>
              <a:t/>
            </a:r>
            <a:br>
              <a:rPr lang="en-US" sz="4000" smtClean="0">
                <a:latin typeface="VNI-Times" pitchFamily="2" charset="0"/>
              </a:rPr>
            </a:br>
            <a:endParaRPr lang="en-US" sz="4000" smtClean="0">
              <a:latin typeface="VNI-Times" pitchFamily="2" charset="0"/>
            </a:endParaRPr>
          </a:p>
        </p:txBody>
      </p:sp>
      <p:sp>
        <p:nvSpPr>
          <p:cNvPr id="114691" name="Rectangle 3"/>
          <p:cNvSpPr>
            <a:spLocks noGrp="1" noChangeArrowheads="1"/>
          </p:cNvSpPr>
          <p:nvPr>
            <p:ph idx="1"/>
          </p:nvPr>
        </p:nvSpPr>
        <p:spPr>
          <a:xfrm>
            <a:off x="1143000" y="1600200"/>
            <a:ext cx="7696200" cy="4525963"/>
          </a:xfrm>
        </p:spPr>
        <p:txBody>
          <a:bodyPr/>
          <a:lstStyle/>
          <a:p>
            <a:pPr eaLnBrk="1" hangingPunct="1">
              <a:defRPr/>
            </a:pPr>
            <a:r>
              <a:rPr lang="en-US" smtClean="0">
                <a:latin typeface="VNI-Times" pitchFamily="2" charset="0"/>
              </a:rPr>
              <a:t>Laáy heát soûi.</a:t>
            </a:r>
          </a:p>
          <a:p>
            <a:pPr eaLnBrk="1" hangingPunct="1">
              <a:defRPr/>
            </a:pPr>
            <a:r>
              <a:rPr lang="en-US" smtClean="0">
                <a:latin typeface="VNI-Times" pitchFamily="2" charset="0"/>
              </a:rPr>
              <a:t>Haïn cheá toái ña toån thöông nhu moâ thaän.</a:t>
            </a:r>
          </a:p>
          <a:p>
            <a:pPr eaLnBrk="1" hangingPunct="1">
              <a:defRPr/>
            </a:pPr>
            <a:r>
              <a:rPr lang="en-US" smtClean="0">
                <a:latin typeface="VNI-Times" pitchFamily="2" charset="0"/>
              </a:rPr>
              <a:t>Baûo toàn thaän toái ña.</a:t>
            </a:r>
          </a:p>
          <a:p>
            <a:pPr eaLnBrk="1" hangingPunct="1">
              <a:defRPr/>
            </a:pPr>
            <a:r>
              <a:rPr lang="en-US" smtClean="0">
                <a:latin typeface="VNI-Times" pitchFamily="2" charset="0"/>
              </a:rPr>
              <a:t>Ít gaây tai bieán, bieán chöùng trong khi moå.</a:t>
            </a:r>
          </a:p>
          <a:p>
            <a:pPr eaLnBrk="1" hangingPunct="1">
              <a:defRPr/>
            </a:pPr>
            <a:r>
              <a:rPr lang="en-US" smtClean="0">
                <a:latin typeface="VNI-Times" pitchFamily="2" charset="0"/>
              </a:rPr>
              <a:t>Traùnh gaây taùi phaùt soûi (laøm löu thoâng toát ñöôøng nieäu).</a:t>
            </a:r>
          </a:p>
          <a:p>
            <a:pPr eaLnBrk="1" hangingPunct="1">
              <a:defRPr/>
            </a:pPr>
            <a:endParaRPr 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762000" y="0"/>
            <a:ext cx="68707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sz="2800" b="0" smtClean="0">
                <a:solidFill>
                  <a:schemeClr val="hlink"/>
                </a:solidFill>
                <a:latin typeface="VNI-Helve" pitchFamily="2" charset="0"/>
              </a:rPr>
              <a:t>Phaãu thuaät Gil vernet vaø PT Dufour</a:t>
            </a:r>
          </a:p>
        </p:txBody>
      </p:sp>
      <p:pic>
        <p:nvPicPr>
          <p:cNvPr id="59395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lum bright="-30000" contrast="48000"/>
          </a:blip>
          <a:srcRect/>
          <a:stretch>
            <a:fillRect/>
          </a:stretch>
        </p:blipFill>
        <p:spPr>
          <a:xfrm>
            <a:off x="381000" y="1295400"/>
            <a:ext cx="5016500" cy="3995738"/>
          </a:xfrm>
          <a:noFill/>
        </p:spPr>
      </p:pic>
      <p:pic>
        <p:nvPicPr>
          <p:cNvPr id="59396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486400" y="1295400"/>
            <a:ext cx="3425825" cy="396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2" name="Rectangle 4"/>
          <p:cNvSpPr>
            <a:spLocks noGrp="1"/>
          </p:cNvSpPr>
          <p:nvPr>
            <p:ph type="title"/>
          </p:nvPr>
        </p:nvSpPr>
        <p:spPr bwMode="auto">
          <a:xfrm flipH="1">
            <a:off x="8686799" y="274638"/>
            <a:ext cx="45719" cy="45719"/>
          </a:xfrm>
          <a:noFill/>
        </p:spPr>
        <p:txBody>
          <a:bodyPr wrap="square" lIns="91440" tIns="45720" rIns="91440" bIns="45720" numCol="1" anchorCtr="0" compatLnSpc="1">
            <a:prstTxWarp prst="textNoShape">
              <a:avLst/>
            </a:prstTxWarp>
            <a:normAutofit fontScale="90000"/>
          </a:bodyPr>
          <a:lstStyle/>
          <a:p>
            <a:endParaRPr lang="vi-VN" sz="2800" dirty="0" smtClean="0"/>
          </a:p>
        </p:txBody>
      </p:sp>
      <p:sp>
        <p:nvSpPr>
          <p:cNvPr id="63491" name="Rectangle 3"/>
          <p:cNvSpPr>
            <a:spLocks noGrp="1"/>
          </p:cNvSpPr>
          <p:nvPr>
            <p:ph idx="1"/>
          </p:nvPr>
        </p:nvSpPr>
        <p:spPr>
          <a:xfrm>
            <a:off x="381000" y="228600"/>
            <a:ext cx="8763000" cy="6400800"/>
          </a:xfrm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Font typeface="Wingdings" pitchFamily="2" charset="2"/>
              <a:buNone/>
            </a:pPr>
            <a:endParaRPr lang="en-US" sz="2400" b="1" dirty="0" smtClean="0">
              <a:solidFill>
                <a:srgbClr val="00B0F0"/>
              </a:solidFill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Wingdings" pitchFamily="2" charset="2"/>
              <a:buNone/>
            </a:pPr>
            <a:r>
              <a:rPr lang="en-US" sz="2400" b="1" dirty="0" smtClean="0">
                <a:solidFill>
                  <a:srgbClr val="00B0F0"/>
                </a:solidFill>
              </a:rPr>
              <a:t>A. </a:t>
            </a:r>
            <a:r>
              <a:rPr lang="en-US" sz="2400" b="1" dirty="0" err="1" smtClean="0">
                <a:solidFill>
                  <a:srgbClr val="00B0F0"/>
                </a:solidFill>
              </a:rPr>
              <a:t>Nguyên</a:t>
            </a:r>
            <a:r>
              <a:rPr lang="en-US" sz="2400" b="1" dirty="0" smtClean="0">
                <a:solidFill>
                  <a:srgbClr val="00B0F0"/>
                </a:solidFill>
              </a:rPr>
              <a:t> </a:t>
            </a:r>
            <a:r>
              <a:rPr lang="en-US" sz="2400" b="1" dirty="0" err="1" smtClean="0">
                <a:solidFill>
                  <a:srgbClr val="00B0F0"/>
                </a:solidFill>
              </a:rPr>
              <a:t>nhân</a:t>
            </a:r>
            <a:r>
              <a:rPr lang="en-US" sz="2400" b="1" dirty="0" smtClean="0">
                <a:solidFill>
                  <a:srgbClr val="00B0F0"/>
                </a:solidFill>
              </a:rPr>
              <a:t> </a:t>
            </a:r>
            <a:r>
              <a:rPr lang="en-US" sz="2400" b="1" dirty="0" err="1" smtClean="0">
                <a:solidFill>
                  <a:srgbClr val="00B0F0"/>
                </a:solidFill>
              </a:rPr>
              <a:t>toàn</a:t>
            </a:r>
            <a:r>
              <a:rPr lang="en-US" sz="2400" b="1" dirty="0" smtClean="0">
                <a:solidFill>
                  <a:srgbClr val="00B0F0"/>
                </a:solidFill>
              </a:rPr>
              <a:t> </a:t>
            </a:r>
            <a:r>
              <a:rPr lang="en-US" sz="2400" b="1" dirty="0" err="1" smtClean="0">
                <a:solidFill>
                  <a:srgbClr val="00B0F0"/>
                </a:solidFill>
              </a:rPr>
              <a:t>thân</a:t>
            </a:r>
            <a:endParaRPr lang="en-US" sz="2400" b="1" dirty="0" smtClean="0">
              <a:solidFill>
                <a:srgbClr val="00B0F0"/>
              </a:solidFill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Wingdings" pitchFamily="2" charset="2"/>
              <a:buNone/>
            </a:pPr>
            <a:r>
              <a:rPr lang="en-US" sz="2400" b="1" i="1" dirty="0" smtClean="0">
                <a:solidFill>
                  <a:srgbClr val="FFFF00"/>
                </a:solidFill>
              </a:rPr>
              <a:t>1. </a:t>
            </a:r>
            <a:r>
              <a:rPr lang="en-US" sz="2400" b="1" i="1" dirty="0" err="1" smtClean="0">
                <a:solidFill>
                  <a:srgbClr val="FFFF00"/>
                </a:solidFill>
              </a:rPr>
              <a:t>Sự</a:t>
            </a:r>
            <a:r>
              <a:rPr lang="en-US" sz="2400" b="1" i="1" dirty="0" smtClean="0">
                <a:solidFill>
                  <a:srgbClr val="FFFF00"/>
                </a:solidFill>
              </a:rPr>
              <a:t> </a:t>
            </a:r>
            <a:r>
              <a:rPr lang="en-US" sz="2400" b="1" i="1" dirty="0" err="1" smtClean="0">
                <a:solidFill>
                  <a:srgbClr val="FFFF00"/>
                </a:solidFill>
              </a:rPr>
              <a:t>gia</a:t>
            </a:r>
            <a:r>
              <a:rPr lang="en-US" sz="2400" b="1" i="1" dirty="0" smtClean="0">
                <a:solidFill>
                  <a:srgbClr val="FFFF00"/>
                </a:solidFill>
              </a:rPr>
              <a:t> </a:t>
            </a:r>
            <a:r>
              <a:rPr lang="en-US" sz="2400" b="1" i="1" dirty="0" err="1" smtClean="0">
                <a:solidFill>
                  <a:srgbClr val="FFFF00"/>
                </a:solidFill>
              </a:rPr>
              <a:t>tăng</a:t>
            </a:r>
            <a:r>
              <a:rPr lang="en-US" sz="2400" b="1" i="1" dirty="0" smtClean="0">
                <a:solidFill>
                  <a:srgbClr val="FFFF00"/>
                </a:solidFill>
              </a:rPr>
              <a:t> </a:t>
            </a:r>
            <a:r>
              <a:rPr lang="en-US" sz="2400" b="1" i="1" dirty="0" err="1" smtClean="0">
                <a:solidFill>
                  <a:srgbClr val="FFFF00"/>
                </a:solidFill>
              </a:rPr>
              <a:t>bài</a:t>
            </a:r>
            <a:r>
              <a:rPr lang="en-US" sz="2400" b="1" i="1" dirty="0" smtClean="0">
                <a:solidFill>
                  <a:srgbClr val="FFFF00"/>
                </a:solidFill>
              </a:rPr>
              <a:t> </a:t>
            </a:r>
            <a:r>
              <a:rPr lang="en-US" sz="2400" b="1" i="1" dirty="0" err="1" smtClean="0">
                <a:solidFill>
                  <a:srgbClr val="FFFF00"/>
                </a:solidFill>
              </a:rPr>
              <a:t>tiết</a:t>
            </a:r>
            <a:r>
              <a:rPr lang="en-US" sz="2400" b="1" i="1" dirty="0" smtClean="0">
                <a:solidFill>
                  <a:srgbClr val="FFFF00"/>
                </a:solidFill>
              </a:rPr>
              <a:t> </a:t>
            </a:r>
            <a:r>
              <a:rPr lang="en-US" sz="2400" b="1" i="1" dirty="0" err="1" smtClean="0">
                <a:solidFill>
                  <a:srgbClr val="FFFF00"/>
                </a:solidFill>
              </a:rPr>
              <a:t>các</a:t>
            </a:r>
            <a:r>
              <a:rPr lang="en-US" sz="2400" b="1" i="1" dirty="0" smtClean="0">
                <a:solidFill>
                  <a:srgbClr val="FFFF00"/>
                </a:solidFill>
              </a:rPr>
              <a:t> </a:t>
            </a:r>
            <a:r>
              <a:rPr lang="en-US" sz="2400" b="1" i="1" dirty="0" err="1" smtClean="0">
                <a:solidFill>
                  <a:srgbClr val="FFFF00"/>
                </a:solidFill>
              </a:rPr>
              <a:t>chất</a:t>
            </a:r>
            <a:r>
              <a:rPr lang="en-US" sz="2400" b="1" i="1" dirty="0" smtClean="0">
                <a:solidFill>
                  <a:srgbClr val="FFFF00"/>
                </a:solidFill>
              </a:rPr>
              <a:t> </a:t>
            </a:r>
            <a:r>
              <a:rPr lang="en-US" sz="2400" b="1" i="1" dirty="0" err="1" smtClean="0">
                <a:solidFill>
                  <a:srgbClr val="FFFF00"/>
                </a:solidFill>
              </a:rPr>
              <a:t>hòa</a:t>
            </a:r>
            <a:r>
              <a:rPr lang="en-US" sz="2400" b="1" i="1" dirty="0" smtClean="0">
                <a:solidFill>
                  <a:srgbClr val="FFFF00"/>
                </a:solidFill>
              </a:rPr>
              <a:t> tan </a:t>
            </a:r>
            <a:r>
              <a:rPr lang="en-US" sz="2400" b="1" i="1" dirty="0" err="1" smtClean="0">
                <a:solidFill>
                  <a:srgbClr val="FFFF00"/>
                </a:solidFill>
              </a:rPr>
              <a:t>vào</a:t>
            </a:r>
            <a:r>
              <a:rPr lang="en-US" sz="2400" b="1" i="1" dirty="0" smtClean="0">
                <a:solidFill>
                  <a:srgbClr val="FFFF00"/>
                </a:solidFill>
              </a:rPr>
              <a:t> </a:t>
            </a:r>
            <a:r>
              <a:rPr lang="en-US" sz="2400" b="1" i="1" dirty="0" err="1" smtClean="0">
                <a:solidFill>
                  <a:srgbClr val="FFFF00"/>
                </a:solidFill>
              </a:rPr>
              <a:t>nước</a:t>
            </a:r>
            <a:r>
              <a:rPr lang="en-US" sz="2400" b="1" i="1" dirty="0" smtClean="0">
                <a:solidFill>
                  <a:srgbClr val="FFFF00"/>
                </a:solidFill>
              </a:rPr>
              <a:t> </a:t>
            </a:r>
            <a:r>
              <a:rPr lang="en-US" sz="2400" b="1" i="1" dirty="0" err="1" smtClean="0">
                <a:solidFill>
                  <a:srgbClr val="FFFF00"/>
                </a:solidFill>
              </a:rPr>
              <a:t>tiểu</a:t>
            </a:r>
            <a:endParaRPr lang="en-US" sz="2400" b="1" i="1" dirty="0" smtClean="0">
              <a:solidFill>
                <a:srgbClr val="FFFF00"/>
              </a:solidFill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FontTx/>
              <a:buChar char="-"/>
            </a:pPr>
            <a:r>
              <a:rPr lang="en-US" sz="2400" dirty="0" smtClean="0"/>
              <a:t>Calcium - </a:t>
            </a:r>
            <a:r>
              <a:rPr lang="en-US" sz="2400" dirty="0" err="1" smtClean="0"/>
              <a:t>Oxalat</a:t>
            </a:r>
            <a:r>
              <a:rPr lang="en-US" sz="2400" dirty="0" smtClean="0"/>
              <a:t>  - </a:t>
            </a:r>
            <a:r>
              <a:rPr lang="en-US" sz="2400" dirty="0" err="1" smtClean="0"/>
              <a:t>Cystine</a:t>
            </a:r>
            <a:r>
              <a:rPr lang="en-US" sz="2400" dirty="0" smtClean="0"/>
              <a:t>  - Acid </a:t>
            </a:r>
            <a:r>
              <a:rPr lang="en-US" sz="2400" dirty="0" err="1" smtClean="0"/>
              <a:t>Urique</a:t>
            </a:r>
            <a:r>
              <a:rPr lang="en-US" sz="2400" dirty="0" smtClean="0"/>
              <a:t>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400" b="1" i="1" dirty="0" smtClean="0">
                <a:solidFill>
                  <a:srgbClr val="FFFF00"/>
                </a:solidFill>
              </a:rPr>
              <a:t>2. </a:t>
            </a:r>
            <a:r>
              <a:rPr lang="en-US" sz="2400" b="1" i="1" dirty="0" err="1" smtClean="0">
                <a:solidFill>
                  <a:srgbClr val="FFFF00"/>
                </a:solidFill>
              </a:rPr>
              <a:t>Các</a:t>
            </a:r>
            <a:r>
              <a:rPr lang="en-US" sz="2400" b="1" i="1" dirty="0" smtClean="0">
                <a:solidFill>
                  <a:srgbClr val="FFFF00"/>
                </a:solidFill>
              </a:rPr>
              <a:t> </a:t>
            </a:r>
            <a:r>
              <a:rPr lang="en-US" sz="2400" b="1" i="1" dirty="0" err="1" smtClean="0">
                <a:solidFill>
                  <a:srgbClr val="FFFF00"/>
                </a:solidFill>
              </a:rPr>
              <a:t>thay</a:t>
            </a:r>
            <a:r>
              <a:rPr lang="en-US" sz="2400" b="1" i="1" dirty="0" smtClean="0">
                <a:solidFill>
                  <a:srgbClr val="FFFF00"/>
                </a:solidFill>
              </a:rPr>
              <a:t> </a:t>
            </a:r>
            <a:r>
              <a:rPr lang="en-US" sz="2400" b="1" i="1" dirty="0" err="1" smtClean="0">
                <a:solidFill>
                  <a:srgbClr val="FFFF00"/>
                </a:solidFill>
              </a:rPr>
              <a:t>đổi</a:t>
            </a:r>
            <a:r>
              <a:rPr lang="en-US" sz="2400" b="1" i="1" dirty="0" smtClean="0">
                <a:solidFill>
                  <a:srgbClr val="FFFF00"/>
                </a:solidFill>
              </a:rPr>
              <a:t> </a:t>
            </a:r>
            <a:r>
              <a:rPr lang="en-US" sz="2400" b="1" i="1" dirty="0" err="1" smtClean="0">
                <a:solidFill>
                  <a:srgbClr val="FFFF00"/>
                </a:solidFill>
              </a:rPr>
              <a:t>về</a:t>
            </a:r>
            <a:r>
              <a:rPr lang="en-US" sz="2400" b="1" i="1" dirty="0" smtClean="0">
                <a:solidFill>
                  <a:srgbClr val="FFFF00"/>
                </a:solidFill>
              </a:rPr>
              <a:t> </a:t>
            </a:r>
            <a:r>
              <a:rPr lang="en-US" sz="2400" b="1" i="1" dirty="0" err="1" smtClean="0">
                <a:solidFill>
                  <a:srgbClr val="FFFF00"/>
                </a:solidFill>
              </a:rPr>
              <a:t>lý</a:t>
            </a:r>
            <a:r>
              <a:rPr lang="en-US" sz="2400" b="1" i="1" dirty="0" smtClean="0">
                <a:solidFill>
                  <a:srgbClr val="FFFF00"/>
                </a:solidFill>
              </a:rPr>
              <a:t> </a:t>
            </a:r>
            <a:r>
              <a:rPr lang="en-US" sz="2400" b="1" i="1" dirty="0" err="1" smtClean="0">
                <a:solidFill>
                  <a:srgbClr val="FFFF00"/>
                </a:solidFill>
              </a:rPr>
              <a:t>tính</a:t>
            </a:r>
            <a:r>
              <a:rPr lang="en-US" sz="2400" b="1" i="1" dirty="0" smtClean="0">
                <a:solidFill>
                  <a:srgbClr val="FFFF00"/>
                </a:solidFill>
              </a:rPr>
              <a:t> </a:t>
            </a:r>
            <a:endParaRPr lang="en-US" sz="2400" dirty="0" smtClean="0">
              <a:solidFill>
                <a:srgbClr val="FFFF00"/>
              </a:solidFill>
            </a:endParaRPr>
          </a:p>
          <a:p>
            <a:pPr marL="0">
              <a:lnSpc>
                <a:spcPct val="120000"/>
              </a:lnSpc>
              <a:spcBef>
                <a:spcPts val="0"/>
              </a:spcBef>
              <a:buFont typeface="Wingdings"/>
              <a:buChar char="²"/>
            </a:pPr>
            <a:r>
              <a:rPr lang="en-US" sz="2400" dirty="0" err="1" smtClean="0"/>
              <a:t>Giảm</a:t>
            </a:r>
            <a:r>
              <a:rPr lang="en-US" sz="2400" dirty="0" smtClean="0"/>
              <a:t> </a:t>
            </a:r>
            <a:r>
              <a:rPr lang="en-US" sz="2400" dirty="0" err="1" smtClean="0"/>
              <a:t>lưu</a:t>
            </a:r>
            <a:r>
              <a:rPr lang="en-US" sz="2400" dirty="0" smtClean="0"/>
              <a:t> </a:t>
            </a:r>
            <a:r>
              <a:rPr lang="en-US" sz="2400" dirty="0" err="1" smtClean="0"/>
              <a:t>lượng</a:t>
            </a:r>
            <a:r>
              <a:rPr lang="en-US" sz="2400" dirty="0" smtClean="0"/>
              <a:t> </a:t>
            </a:r>
            <a:r>
              <a:rPr lang="en-US" sz="2400" dirty="0" err="1" smtClean="0"/>
              <a:t>nước</a:t>
            </a:r>
            <a:r>
              <a:rPr lang="en-US" sz="2400" dirty="0" smtClean="0"/>
              <a:t> </a:t>
            </a:r>
            <a:r>
              <a:rPr lang="en-US" sz="2400" dirty="0" err="1" smtClean="0"/>
              <a:t>tiểu</a:t>
            </a:r>
            <a:r>
              <a:rPr lang="en-US" sz="2400" dirty="0" smtClean="0"/>
              <a:t> </a:t>
            </a:r>
            <a:br>
              <a:rPr lang="en-US" sz="2400" dirty="0" smtClean="0"/>
            </a:br>
            <a:r>
              <a:rPr lang="en-US" sz="2400" dirty="0" smtClean="0">
                <a:sym typeface="Wingdings" pitchFamily="2" charset="2"/>
              </a:rPr>
              <a:t></a:t>
            </a:r>
            <a:r>
              <a:rPr lang="en-US" sz="2400" dirty="0" smtClean="0"/>
              <a:t> pH: pH NT  5,85. pH </a:t>
            </a:r>
            <a:r>
              <a:rPr lang="en-US" sz="2400" dirty="0" err="1" smtClean="0"/>
              <a:t>ảhưởng</a:t>
            </a:r>
            <a:r>
              <a:rPr lang="en-US" sz="2400" dirty="0" smtClean="0"/>
              <a:t> </a:t>
            </a:r>
            <a:r>
              <a:rPr lang="en-US" sz="2400" dirty="0" err="1" smtClean="0"/>
              <a:t>bởi</a:t>
            </a:r>
            <a:r>
              <a:rPr lang="en-US" sz="2400" dirty="0" smtClean="0"/>
              <a:t> </a:t>
            </a:r>
            <a:r>
              <a:rPr lang="en-US" sz="2400" dirty="0" err="1" smtClean="0"/>
              <a:t>thức</a:t>
            </a:r>
            <a:r>
              <a:rPr lang="en-US" sz="2400" dirty="0" smtClean="0"/>
              <a:t> </a:t>
            </a:r>
            <a:r>
              <a:rPr lang="en-US" sz="2400" dirty="0" err="1" smtClean="0"/>
              <a:t>ăn</a:t>
            </a:r>
            <a:r>
              <a:rPr lang="en-US" sz="2400" dirty="0" smtClean="0"/>
              <a:t>, </a:t>
            </a:r>
            <a:r>
              <a:rPr lang="en-US" sz="2400" dirty="0" err="1" smtClean="0"/>
              <a:t>các</a:t>
            </a:r>
            <a:r>
              <a:rPr lang="en-US" sz="2400" dirty="0" smtClean="0"/>
              <a:t> </a:t>
            </a:r>
            <a:r>
              <a:rPr lang="en-US" sz="2400" dirty="0" err="1" smtClean="0"/>
              <a:t>chất</a:t>
            </a:r>
            <a:r>
              <a:rPr lang="en-US" sz="2400" dirty="0" smtClean="0"/>
              <a:t> acid hay </a:t>
            </a:r>
            <a:r>
              <a:rPr lang="en-US" sz="2400" dirty="0" err="1" smtClean="0"/>
              <a:t>kiềm</a:t>
            </a:r>
            <a:r>
              <a:rPr lang="en-US" sz="2400" dirty="0" smtClean="0"/>
              <a:t>. </a:t>
            </a:r>
          </a:p>
          <a:p>
            <a:pPr marL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400" dirty="0" err="1" smtClean="0"/>
              <a:t>Các</a:t>
            </a:r>
            <a:r>
              <a:rPr lang="en-US" sz="2400" dirty="0" smtClean="0"/>
              <a:t> </a:t>
            </a:r>
            <a:r>
              <a:rPr lang="en-US" sz="2400" dirty="0" err="1" smtClean="0"/>
              <a:t>vk</a:t>
            </a:r>
            <a:r>
              <a:rPr lang="en-US" sz="2400" dirty="0" smtClean="0"/>
              <a:t> </a:t>
            </a:r>
            <a:r>
              <a:rPr lang="en-US" sz="2400" dirty="0" err="1" smtClean="0"/>
              <a:t>phân</a:t>
            </a:r>
            <a:r>
              <a:rPr lang="en-US" sz="2400" dirty="0" smtClean="0"/>
              <a:t> </a:t>
            </a:r>
            <a:r>
              <a:rPr lang="en-US" sz="2400" dirty="0" err="1" smtClean="0"/>
              <a:t>huỷ</a:t>
            </a:r>
            <a:r>
              <a:rPr lang="en-US" sz="2400" dirty="0" smtClean="0"/>
              <a:t> </a:t>
            </a:r>
            <a:r>
              <a:rPr lang="en-US" sz="2400" dirty="0" err="1" smtClean="0"/>
              <a:t>urée</a:t>
            </a:r>
            <a:r>
              <a:rPr lang="en-US" sz="2400" dirty="0" smtClean="0"/>
              <a:t> </a:t>
            </a:r>
            <a:r>
              <a:rPr lang="en-US" sz="2400" dirty="0" err="1" smtClean="0"/>
              <a:t>tạo</a:t>
            </a:r>
            <a:r>
              <a:rPr lang="en-US" sz="2400" dirty="0" smtClean="0"/>
              <a:t> </a:t>
            </a:r>
            <a:r>
              <a:rPr lang="en-US" sz="2400" dirty="0" err="1" smtClean="0"/>
              <a:t>ra</a:t>
            </a:r>
            <a:r>
              <a:rPr lang="en-US" sz="2400" dirty="0" smtClean="0"/>
              <a:t> </a:t>
            </a:r>
            <a:r>
              <a:rPr lang="en-US" sz="2400" dirty="0" err="1" smtClean="0"/>
              <a:t>Amoniac</a:t>
            </a:r>
            <a:r>
              <a:rPr lang="en-US" sz="2400" dirty="0" smtClean="0"/>
              <a:t> </a:t>
            </a:r>
            <a:r>
              <a:rPr lang="en-US" sz="2400" dirty="0" err="1" smtClean="0"/>
              <a:t>khiến</a:t>
            </a:r>
            <a:r>
              <a:rPr lang="en-US" sz="2400" dirty="0" smtClean="0"/>
              <a:t> NT </a:t>
            </a:r>
            <a:r>
              <a:rPr lang="en-US" sz="2400" dirty="0" err="1" smtClean="0"/>
              <a:t>kiềm</a:t>
            </a:r>
            <a:r>
              <a:rPr lang="en-US" sz="2400" dirty="0" smtClean="0"/>
              <a:t> </a:t>
            </a:r>
            <a:r>
              <a:rPr lang="en-US" sz="2400" dirty="0" err="1" smtClean="0"/>
              <a:t>mạnh</a:t>
            </a:r>
            <a:r>
              <a:rPr lang="en-US" sz="2400" dirty="0" smtClean="0"/>
              <a:t> (pH=7,5).</a:t>
            </a:r>
            <a:br>
              <a:rPr lang="en-US" sz="2400" dirty="0" smtClean="0"/>
            </a:br>
            <a:r>
              <a:rPr lang="en-US" sz="2400" dirty="0" smtClean="0">
                <a:sym typeface="Wingdings" pitchFamily="2" charset="2"/>
              </a:rPr>
              <a:t></a:t>
            </a:r>
            <a:r>
              <a:rPr lang="en-US" sz="2400" dirty="0" smtClean="0"/>
              <a:t> </a:t>
            </a:r>
            <a:r>
              <a:rPr lang="en-US" sz="2400" dirty="0" err="1" smtClean="0"/>
              <a:t>Các</a:t>
            </a:r>
            <a:r>
              <a:rPr lang="en-US" sz="2400" dirty="0" smtClean="0"/>
              <a:t> </a:t>
            </a:r>
            <a:r>
              <a:rPr lang="en-US" sz="2400" dirty="0" err="1" smtClean="0"/>
              <a:t>muối</a:t>
            </a:r>
            <a:r>
              <a:rPr lang="en-US" sz="2400" dirty="0" smtClean="0"/>
              <a:t> </a:t>
            </a:r>
            <a:r>
              <a:rPr lang="en-US" sz="2400" dirty="0" err="1" smtClean="0"/>
              <a:t>vô</a:t>
            </a:r>
            <a:r>
              <a:rPr lang="en-US" sz="2400" dirty="0" smtClean="0"/>
              <a:t> </a:t>
            </a:r>
            <a:r>
              <a:rPr lang="en-US" sz="2400" dirty="0" err="1" smtClean="0"/>
              <a:t>cơ</a:t>
            </a:r>
            <a:r>
              <a:rPr lang="en-US" sz="2400" dirty="0" smtClean="0"/>
              <a:t> </a:t>
            </a:r>
            <a:r>
              <a:rPr lang="en-US" sz="2400" dirty="0" err="1" smtClean="0"/>
              <a:t>kém</a:t>
            </a:r>
            <a:r>
              <a:rPr lang="en-US" sz="2400" dirty="0" smtClean="0"/>
              <a:t> </a:t>
            </a:r>
            <a:r>
              <a:rPr lang="en-US" sz="2400" dirty="0" err="1" smtClean="0"/>
              <a:t>hoà</a:t>
            </a:r>
            <a:r>
              <a:rPr lang="en-US" sz="2400" dirty="0" smtClean="0"/>
              <a:t> tan </a:t>
            </a:r>
            <a:r>
              <a:rPr lang="en-US" sz="2400" dirty="0" err="1" smtClean="0"/>
              <a:t>trong</a:t>
            </a:r>
            <a:r>
              <a:rPr lang="en-US" sz="2400" dirty="0" smtClean="0"/>
              <a:t> </a:t>
            </a:r>
            <a:r>
              <a:rPr lang="en-US" sz="2400" dirty="0" err="1" smtClean="0"/>
              <a:t>môi</a:t>
            </a:r>
            <a:r>
              <a:rPr lang="en-US" sz="2400" dirty="0" smtClean="0"/>
              <a:t> </a:t>
            </a:r>
            <a:r>
              <a:rPr lang="en-US" sz="2400" dirty="0" err="1" smtClean="0"/>
              <a:t>trường</a:t>
            </a:r>
            <a:r>
              <a:rPr lang="en-US" sz="2400" dirty="0" smtClean="0"/>
              <a:t> </a:t>
            </a:r>
            <a:r>
              <a:rPr lang="en-US" sz="2400" dirty="0" err="1" smtClean="0"/>
              <a:t>kiềm</a:t>
            </a:r>
            <a:r>
              <a:rPr lang="en-US" sz="2400" dirty="0" smtClean="0"/>
              <a:t> </a:t>
            </a:r>
          </a:p>
          <a:p>
            <a:pPr marL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400" dirty="0" smtClean="0"/>
              <a:t>					(</a:t>
            </a:r>
            <a:r>
              <a:rPr lang="en-US" sz="2400" dirty="0" err="1" smtClean="0"/>
              <a:t>Cacium</a:t>
            </a:r>
            <a:r>
              <a:rPr lang="en-US" sz="2400" dirty="0" smtClean="0"/>
              <a:t> Phosphate ở pH = 7,5).</a:t>
            </a:r>
            <a:br>
              <a:rPr lang="en-US" sz="2400" dirty="0" smtClean="0"/>
            </a:br>
            <a:r>
              <a:rPr lang="en-US" sz="2400" dirty="0" smtClean="0">
                <a:sym typeface="Wingdings" pitchFamily="2" charset="2"/>
              </a:rPr>
              <a:t></a:t>
            </a:r>
            <a:r>
              <a:rPr lang="en-US" sz="2400" dirty="0" smtClean="0"/>
              <a:t> </a:t>
            </a:r>
            <a:r>
              <a:rPr lang="en-US" sz="2400" dirty="0" err="1" smtClean="0"/>
              <a:t>Chất</a:t>
            </a:r>
            <a:r>
              <a:rPr lang="en-US" sz="2400" dirty="0" smtClean="0"/>
              <a:t> Colloid/NT: </a:t>
            </a:r>
            <a:r>
              <a:rPr lang="en-US" sz="2400" dirty="0" err="1" smtClean="0"/>
              <a:t>giúp</a:t>
            </a:r>
            <a:r>
              <a:rPr lang="en-US" sz="2400" dirty="0" smtClean="0"/>
              <a:t> </a:t>
            </a:r>
            <a:r>
              <a:rPr lang="en-US" sz="2400" dirty="0" err="1" smtClean="0"/>
              <a:t>các</a:t>
            </a:r>
            <a:r>
              <a:rPr lang="en-US" sz="2400" dirty="0" smtClean="0"/>
              <a:t> </a:t>
            </a:r>
            <a:r>
              <a:rPr lang="en-US" sz="2400" dirty="0" err="1" smtClean="0"/>
              <a:t>muối</a:t>
            </a:r>
            <a:r>
              <a:rPr lang="en-US" sz="2400" dirty="0" smtClean="0"/>
              <a:t> </a:t>
            </a:r>
            <a:r>
              <a:rPr lang="en-US" sz="2400" dirty="0" err="1" smtClean="0"/>
              <a:t>vô</a:t>
            </a:r>
            <a:r>
              <a:rPr lang="en-US" sz="2400" dirty="0" smtClean="0"/>
              <a:t> </a:t>
            </a:r>
            <a:r>
              <a:rPr lang="en-US" sz="2400" dirty="0" err="1" smtClean="0"/>
              <a:t>cơ</a:t>
            </a:r>
            <a:r>
              <a:rPr lang="en-US" sz="2400" dirty="0" smtClean="0"/>
              <a:t> </a:t>
            </a:r>
            <a:r>
              <a:rPr lang="en-US" sz="2400" dirty="0" err="1" smtClean="0"/>
              <a:t>kết</a:t>
            </a:r>
            <a:r>
              <a:rPr lang="en-US" sz="2400" dirty="0" smtClean="0"/>
              <a:t> </a:t>
            </a:r>
            <a:r>
              <a:rPr lang="en-US" sz="2400" dirty="0" err="1" smtClean="0"/>
              <a:t>dính</a:t>
            </a:r>
            <a:r>
              <a:rPr lang="en-US" sz="2400" dirty="0" smtClean="0"/>
              <a:t> </a:t>
            </a:r>
            <a:r>
              <a:rPr lang="en-US" sz="2400" dirty="0" err="1" smtClean="0"/>
              <a:t>khi</a:t>
            </a:r>
            <a:r>
              <a:rPr lang="en-US" sz="2400" dirty="0" smtClean="0"/>
              <a:t> </a:t>
            </a:r>
            <a:r>
              <a:rPr lang="en-US" sz="2400" dirty="0" err="1" smtClean="0"/>
              <a:t>quá</a:t>
            </a:r>
            <a:r>
              <a:rPr lang="en-US" sz="2400" dirty="0" smtClean="0"/>
              <a:t> </a:t>
            </a:r>
            <a:r>
              <a:rPr lang="en-US" sz="2400" dirty="0" err="1" smtClean="0"/>
              <a:t>bảo</a:t>
            </a:r>
            <a:r>
              <a:rPr lang="en-US" sz="2400" dirty="0" smtClean="0"/>
              <a:t> </a:t>
            </a:r>
            <a:r>
              <a:rPr lang="en-US" sz="2400" dirty="0" err="1" smtClean="0"/>
              <a:t>hoà</a:t>
            </a:r>
            <a:r>
              <a:rPr lang="en-US" sz="2400" dirty="0" smtClean="0"/>
              <a:t>.</a:t>
            </a:r>
          </a:p>
          <a:p>
            <a:pPr marL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400" b="1" dirty="0" smtClean="0">
                <a:solidFill>
                  <a:srgbClr val="00B0F0"/>
                </a:solidFill>
              </a:rPr>
              <a:t>B. </a:t>
            </a:r>
            <a:r>
              <a:rPr lang="en-US" sz="2400" b="1" dirty="0" err="1" smtClean="0">
                <a:solidFill>
                  <a:srgbClr val="00B0F0"/>
                </a:solidFill>
              </a:rPr>
              <a:t>Nguyên</a:t>
            </a:r>
            <a:r>
              <a:rPr lang="en-US" sz="2400" b="1" dirty="0" smtClean="0">
                <a:solidFill>
                  <a:srgbClr val="00B0F0"/>
                </a:solidFill>
              </a:rPr>
              <a:t> </a:t>
            </a:r>
            <a:r>
              <a:rPr lang="en-US" sz="2400" b="1" dirty="0" err="1" smtClean="0">
                <a:solidFill>
                  <a:srgbClr val="00B0F0"/>
                </a:solidFill>
              </a:rPr>
              <a:t>nhân</a:t>
            </a:r>
            <a:r>
              <a:rPr lang="en-US" sz="2400" b="1" dirty="0" smtClean="0">
                <a:solidFill>
                  <a:srgbClr val="00B0F0"/>
                </a:solidFill>
              </a:rPr>
              <a:t> </a:t>
            </a:r>
            <a:r>
              <a:rPr lang="en-US" sz="2400" b="1" dirty="0" err="1" smtClean="0">
                <a:solidFill>
                  <a:srgbClr val="00B0F0"/>
                </a:solidFill>
              </a:rPr>
              <a:t>tại</a:t>
            </a:r>
            <a:r>
              <a:rPr lang="en-US" sz="2400" b="1" dirty="0" smtClean="0">
                <a:solidFill>
                  <a:srgbClr val="00B0F0"/>
                </a:solidFill>
              </a:rPr>
              <a:t> </a:t>
            </a:r>
            <a:r>
              <a:rPr lang="en-US" sz="2400" b="1" dirty="0" err="1" smtClean="0">
                <a:solidFill>
                  <a:srgbClr val="00B0F0"/>
                </a:solidFill>
              </a:rPr>
              <a:t>chỗ</a:t>
            </a:r>
            <a:endParaRPr lang="en-US" sz="2400" b="1" dirty="0" smtClean="0">
              <a:solidFill>
                <a:srgbClr val="00B0F0"/>
              </a:solidFill>
            </a:endParaRPr>
          </a:p>
          <a:p>
            <a:pPr marL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400" b="1" dirty="0" smtClean="0">
                <a:solidFill>
                  <a:srgbClr val="FFFF00"/>
                </a:solidFill>
              </a:rPr>
              <a:t>1. Ổ -</a:t>
            </a:r>
            <a:r>
              <a:rPr lang="en-US" sz="2400" b="1" dirty="0" err="1" smtClean="0">
                <a:solidFill>
                  <a:srgbClr val="FFFF00"/>
                </a:solidFill>
              </a:rPr>
              <a:t>Nhân</a:t>
            </a:r>
            <a:r>
              <a:rPr lang="en-US" sz="2400" b="1" dirty="0" smtClean="0">
                <a:solidFill>
                  <a:srgbClr val="FFFF00"/>
                </a:solidFill>
              </a:rPr>
              <a:t> - </a:t>
            </a:r>
            <a:r>
              <a:rPr lang="en-US" sz="2400" b="1" dirty="0" err="1" smtClean="0">
                <a:solidFill>
                  <a:srgbClr val="FFFF00"/>
                </a:solidFill>
              </a:rPr>
              <a:t>Lõi</a:t>
            </a:r>
            <a:r>
              <a:rPr lang="en-US" sz="2400" b="1" dirty="0" smtClean="0"/>
              <a:t> (</a:t>
            </a:r>
            <a:r>
              <a:rPr lang="en-US" sz="2400" b="1" dirty="0" err="1" smtClean="0"/>
              <a:t>nidus,nucleus</a:t>
            </a:r>
            <a:r>
              <a:rPr lang="en-US" sz="2400" b="1" dirty="0" smtClean="0"/>
              <a:t>, core):</a:t>
            </a:r>
            <a:r>
              <a:rPr lang="en-US" sz="2400" dirty="0" smtClean="0"/>
              <a:t> </a:t>
            </a:r>
            <a:r>
              <a:rPr lang="en-US" sz="2400" dirty="0" err="1" smtClean="0"/>
              <a:t>nơi</a:t>
            </a:r>
            <a:r>
              <a:rPr lang="en-US" sz="2400" dirty="0" smtClean="0"/>
              <a:t> </a:t>
            </a:r>
            <a:r>
              <a:rPr lang="en-US" sz="2400" dirty="0" err="1" smtClean="0"/>
              <a:t>này</a:t>
            </a:r>
            <a:r>
              <a:rPr lang="en-US" sz="2400" dirty="0" smtClean="0"/>
              <a:t> </a:t>
            </a:r>
            <a:r>
              <a:rPr lang="en-US" sz="2400" dirty="0" err="1" smtClean="0"/>
              <a:t>sự</a:t>
            </a:r>
            <a:r>
              <a:rPr lang="en-US" sz="2400" dirty="0" smtClean="0"/>
              <a:t> </a:t>
            </a:r>
            <a:r>
              <a:rPr lang="en-US" sz="2400" dirty="0" err="1" smtClean="0"/>
              <a:t>kết</a:t>
            </a:r>
            <a:r>
              <a:rPr lang="en-US" sz="2400" dirty="0" smtClean="0"/>
              <a:t> </a:t>
            </a:r>
            <a:r>
              <a:rPr lang="en-US" sz="2400" dirty="0" err="1" smtClean="0"/>
              <a:t>tủa</a:t>
            </a:r>
            <a:r>
              <a:rPr lang="en-US" sz="2400" dirty="0" smtClean="0"/>
              <a:t> </a:t>
            </a:r>
            <a:r>
              <a:rPr lang="en-US" sz="2400" dirty="0" err="1" smtClean="0"/>
              <a:t>xảy</a:t>
            </a:r>
            <a:r>
              <a:rPr lang="en-US" sz="2400" dirty="0" smtClean="0"/>
              <a:t> </a:t>
            </a:r>
            <a:r>
              <a:rPr lang="en-US" sz="2400" dirty="0" err="1" smtClean="0"/>
              <a:t>ra</a:t>
            </a:r>
            <a:r>
              <a:rPr lang="en-US" sz="2400" dirty="0" smtClean="0"/>
              <a:t>. </a:t>
            </a:r>
          </a:p>
          <a:p>
            <a:pPr marL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400" b="1" dirty="0" smtClean="0">
                <a:solidFill>
                  <a:srgbClr val="FFFF00"/>
                </a:solidFill>
              </a:rPr>
              <a:t>2. </a:t>
            </a:r>
            <a:r>
              <a:rPr lang="en-US" sz="2400" b="1" dirty="0" err="1" smtClean="0">
                <a:solidFill>
                  <a:srgbClr val="FFFF00"/>
                </a:solidFill>
              </a:rPr>
              <a:t>Bế</a:t>
            </a:r>
            <a:r>
              <a:rPr lang="en-US" sz="2400" b="1" dirty="0" smtClean="0">
                <a:solidFill>
                  <a:srgbClr val="FFFF00"/>
                </a:solidFill>
              </a:rPr>
              <a:t> </a:t>
            </a:r>
            <a:r>
              <a:rPr lang="en-US" sz="2400" b="1" dirty="0" err="1" smtClean="0">
                <a:solidFill>
                  <a:srgbClr val="FFFF00"/>
                </a:solidFill>
              </a:rPr>
              <a:t>tắc</a:t>
            </a:r>
            <a:r>
              <a:rPr lang="en-US" sz="2400" b="1" dirty="0" smtClean="0">
                <a:solidFill>
                  <a:srgbClr val="FFFF00"/>
                </a:solidFill>
              </a:rPr>
              <a:t> </a:t>
            </a:r>
            <a:r>
              <a:rPr lang="en-US" sz="2400" dirty="0" smtClean="0">
                <a:solidFill>
                  <a:srgbClr val="FFFF00"/>
                </a:solidFill>
              </a:rPr>
              <a:t> 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762000" y="0"/>
            <a:ext cx="6870700" cy="1219200"/>
          </a:xfrm>
        </p:spPr>
        <p:txBody>
          <a:bodyPr/>
          <a:lstStyle/>
          <a:p>
            <a:pPr eaLnBrk="1" hangingPunct="1">
              <a:defRPr/>
            </a:pPr>
            <a:r>
              <a:rPr lang="en-US" sz="2000" b="0" smtClean="0">
                <a:latin typeface="VNI-Helve" pitchFamily="2" charset="0"/>
              </a:rPr>
              <a:t/>
            </a:r>
            <a:br>
              <a:rPr lang="en-US" sz="2000" b="0" smtClean="0">
                <a:latin typeface="VNI-Helve" pitchFamily="2" charset="0"/>
              </a:rPr>
            </a:br>
            <a:r>
              <a:rPr lang="en-US" sz="2800" b="0" smtClean="0">
                <a:solidFill>
                  <a:schemeClr val="hlink"/>
                </a:solidFill>
                <a:latin typeface="VNI-Helve" pitchFamily="2" charset="0"/>
              </a:rPr>
              <a:t>Phaãu thuaät Turner warwick</a:t>
            </a:r>
          </a:p>
        </p:txBody>
      </p:sp>
      <p:pic>
        <p:nvPicPr>
          <p:cNvPr id="60419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lum contrast="30000"/>
          </a:blip>
          <a:stretch>
            <a:fillRect/>
          </a:stretch>
        </p:blipFill>
        <p:spPr>
          <a:xfrm>
            <a:off x="914400" y="2169491"/>
            <a:ext cx="7772400" cy="3801717"/>
          </a:xfr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685800" y="457200"/>
            <a:ext cx="7772400" cy="762000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sz="2800" b="0" smtClean="0">
                <a:solidFill>
                  <a:schemeClr val="hlink"/>
                </a:solidFill>
                <a:latin typeface="VNI-Helve" pitchFamily="2" charset="0"/>
              </a:rPr>
              <a:t>Môû thaän laáy soûi vaø caét môû roäng nhu moâ thaän</a:t>
            </a:r>
          </a:p>
        </p:txBody>
      </p:sp>
      <p:sp>
        <p:nvSpPr>
          <p:cNvPr id="70660" name="Rectangle 4"/>
          <p:cNvSpPr>
            <a:spLocks noGrp="1" noChangeArrowheads="1"/>
          </p:cNvSpPr>
          <p:nvPr>
            <p:ph idx="1"/>
          </p:nvPr>
        </p:nvSpPr>
        <p:spPr>
          <a:xfrm flipH="1">
            <a:off x="8458200" y="4114800"/>
            <a:ext cx="76200" cy="76200"/>
          </a:xfrm>
        </p:spPr>
        <p:txBody>
          <a:bodyPr>
            <a:normAutofit fontScale="25000" lnSpcReduction="20000"/>
          </a:bodyPr>
          <a:lstStyle/>
          <a:p>
            <a:pPr eaLnBrk="1" hangingPunct="1">
              <a:lnSpc>
                <a:spcPct val="80000"/>
              </a:lnSpc>
              <a:buFont typeface="Wingdings" pitchFamily="2" charset="2"/>
              <a:buNone/>
              <a:defRPr/>
            </a:pPr>
            <a:endParaRPr lang="en-US" sz="800" smtClean="0"/>
          </a:p>
        </p:txBody>
      </p:sp>
      <p:pic>
        <p:nvPicPr>
          <p:cNvPr id="61443" name="Picture 3"/>
          <p:cNvPicPr>
            <a:picLocks noChangeAspect="1" noChangeArrowheads="1"/>
          </p:cNvPicPr>
          <p:nvPr/>
        </p:nvPicPr>
        <p:blipFill>
          <a:blip r:embed="rId2">
            <a:lum bright="-42000" contrast="66000"/>
          </a:blip>
          <a:srcRect/>
          <a:stretch>
            <a:fillRect/>
          </a:stretch>
        </p:blipFill>
        <p:spPr bwMode="auto">
          <a:xfrm>
            <a:off x="1524000" y="1752600"/>
            <a:ext cx="6518275" cy="396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>
                <a:solidFill>
                  <a:schemeClr val="hlink"/>
                </a:solidFill>
                <a:latin typeface="VNI-Times" pitchFamily="2" charset="0"/>
              </a:rPr>
              <a:t>Caét boû cöïc döôùi thaän</a:t>
            </a:r>
          </a:p>
        </p:txBody>
      </p:sp>
      <p:pic>
        <p:nvPicPr>
          <p:cNvPr id="62467" name="Picture 4" descr="DSC0056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lum bright="24000" contrast="60000"/>
          </a:blip>
          <a:srcRect l="24374" t="20644" r="12750" b="18788"/>
          <a:stretch>
            <a:fillRect/>
          </a:stretch>
        </p:blipFill>
        <p:spPr>
          <a:xfrm>
            <a:off x="3276600" y="1600200"/>
            <a:ext cx="2595563" cy="3459163"/>
          </a:xfr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PHÒNG NGỪA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33400" y="1600200"/>
            <a:ext cx="8610600" cy="4572000"/>
          </a:xfrm>
        </p:spPr>
        <p:txBody>
          <a:bodyPr>
            <a:normAutofit/>
          </a:bodyPr>
          <a:lstStyle/>
          <a:p>
            <a:r>
              <a:rPr lang="en-US" sz="2800" dirty="0" smtClean="0"/>
              <a:t> </a:t>
            </a:r>
            <a:r>
              <a:rPr lang="en-US" sz="2800" dirty="0" err="1" smtClean="0"/>
              <a:t>Quan</a:t>
            </a:r>
            <a:r>
              <a:rPr lang="en-US" sz="2800" dirty="0" smtClean="0"/>
              <a:t> </a:t>
            </a:r>
            <a:r>
              <a:rPr lang="en-US" sz="2800" dirty="0" err="1" smtClean="0"/>
              <a:t>trọng</a:t>
            </a:r>
            <a:r>
              <a:rPr lang="en-US" sz="2800" dirty="0" smtClean="0"/>
              <a:t> </a:t>
            </a:r>
            <a:r>
              <a:rPr lang="en-US" sz="2800" dirty="0" err="1" smtClean="0"/>
              <a:t>nhất</a:t>
            </a:r>
            <a:r>
              <a:rPr lang="en-US" sz="2800" dirty="0" smtClean="0"/>
              <a:t> </a:t>
            </a:r>
            <a:r>
              <a:rPr lang="en-US" sz="2800" dirty="0" err="1" smtClean="0"/>
              <a:t>uống</a:t>
            </a:r>
            <a:r>
              <a:rPr lang="en-US" sz="2800" dirty="0" smtClean="0"/>
              <a:t> </a:t>
            </a:r>
            <a:r>
              <a:rPr lang="en-US" sz="2800" dirty="0" err="1" smtClean="0"/>
              <a:t>nhiều</a:t>
            </a:r>
            <a:r>
              <a:rPr lang="en-US" sz="2800" dirty="0" smtClean="0"/>
              <a:t> </a:t>
            </a:r>
            <a:r>
              <a:rPr lang="en-US" sz="2800" dirty="0" err="1" smtClean="0"/>
              <a:t>nước</a:t>
            </a:r>
            <a:r>
              <a:rPr lang="en-US" sz="2800" dirty="0" smtClean="0"/>
              <a:t>: </a:t>
            </a:r>
            <a:r>
              <a:rPr lang="en-US" sz="2800" dirty="0" err="1" smtClean="0"/>
              <a:t>nước</a:t>
            </a:r>
            <a:r>
              <a:rPr lang="en-US" sz="2800" dirty="0" smtClean="0"/>
              <a:t> </a:t>
            </a:r>
            <a:r>
              <a:rPr lang="en-US" sz="2800" dirty="0" err="1" smtClean="0"/>
              <a:t>tiểu</a:t>
            </a:r>
            <a:r>
              <a:rPr lang="en-US" sz="2800" dirty="0" smtClean="0"/>
              <a:t> 1,5l/24h </a:t>
            </a:r>
          </a:p>
          <a:p>
            <a:r>
              <a:rPr lang="en-US" sz="2800" dirty="0" smtClean="0"/>
              <a:t> </a:t>
            </a:r>
            <a:r>
              <a:rPr lang="en-US" sz="2800" dirty="0" err="1" smtClean="0"/>
              <a:t>Cử</a:t>
            </a:r>
            <a:r>
              <a:rPr lang="en-US" sz="2800" dirty="0" smtClean="0"/>
              <a:t> </a:t>
            </a:r>
            <a:r>
              <a:rPr lang="en-US" sz="2800" dirty="0" err="1" smtClean="0"/>
              <a:t>ăn</a:t>
            </a:r>
            <a:r>
              <a:rPr lang="en-US" sz="2800" dirty="0" smtClean="0"/>
              <a:t> </a:t>
            </a:r>
            <a:r>
              <a:rPr lang="en-US" sz="2800" dirty="0" err="1" smtClean="0"/>
              <a:t>nếu</a:t>
            </a:r>
            <a:r>
              <a:rPr lang="en-US" sz="2800" dirty="0" smtClean="0"/>
              <a:t> </a:t>
            </a:r>
            <a:r>
              <a:rPr lang="en-US" sz="2800" dirty="0" err="1" smtClean="0"/>
              <a:t>thấy</a:t>
            </a:r>
            <a:r>
              <a:rPr lang="en-US" sz="2800" dirty="0" smtClean="0"/>
              <a:t> </a:t>
            </a:r>
            <a:r>
              <a:rPr lang="en-US" sz="2800" dirty="0" err="1" smtClean="0"/>
              <a:t>có</a:t>
            </a:r>
            <a:r>
              <a:rPr lang="en-US" sz="2800" dirty="0" smtClean="0"/>
              <a:t> </a:t>
            </a:r>
            <a:r>
              <a:rPr lang="en-US" sz="2800" dirty="0" err="1" smtClean="0"/>
              <a:t>sự</a:t>
            </a:r>
            <a:r>
              <a:rPr lang="en-US" sz="2800" dirty="0" smtClean="0"/>
              <a:t> </a:t>
            </a:r>
            <a:r>
              <a:rPr lang="en-US" sz="2800" dirty="0" err="1" smtClean="0"/>
              <a:t>quan</a:t>
            </a:r>
            <a:r>
              <a:rPr lang="en-US" sz="2800" dirty="0" smtClean="0"/>
              <a:t> </a:t>
            </a:r>
            <a:r>
              <a:rPr lang="en-US" sz="2800" dirty="0" err="1" smtClean="0"/>
              <a:t>hệ</a:t>
            </a:r>
            <a:r>
              <a:rPr lang="en-US" sz="2800" dirty="0" smtClean="0"/>
              <a:t> </a:t>
            </a:r>
            <a:r>
              <a:rPr lang="en-US" sz="2800" dirty="0" err="1" smtClean="0"/>
              <a:t>rõ</a:t>
            </a:r>
            <a:r>
              <a:rPr lang="en-US" sz="2800" dirty="0" smtClean="0"/>
              <a:t> </a:t>
            </a:r>
            <a:r>
              <a:rPr lang="en-US" sz="2800" dirty="0" err="1" smtClean="0"/>
              <a:t>rệt</a:t>
            </a:r>
            <a:r>
              <a:rPr lang="en-US" sz="2800" dirty="0" smtClean="0"/>
              <a:t> </a:t>
            </a:r>
            <a:r>
              <a:rPr lang="en-US" sz="2800" dirty="0" err="1" smtClean="0"/>
              <a:t>giữa</a:t>
            </a:r>
            <a:r>
              <a:rPr lang="en-US" sz="2800" dirty="0" smtClean="0"/>
              <a:t> </a:t>
            </a:r>
            <a:r>
              <a:rPr lang="en-US" sz="2800" dirty="0" err="1" smtClean="0"/>
              <a:t>sỏi</a:t>
            </a:r>
            <a:r>
              <a:rPr lang="en-US" sz="2800" dirty="0" smtClean="0"/>
              <a:t> </a:t>
            </a:r>
            <a:r>
              <a:rPr lang="en-US" sz="2800" dirty="0" err="1" smtClean="0"/>
              <a:t>và</a:t>
            </a:r>
            <a:r>
              <a:rPr lang="en-US" sz="2800" dirty="0" smtClean="0"/>
              <a:t> </a:t>
            </a:r>
            <a:r>
              <a:rPr lang="en-US" sz="2800" dirty="0" err="1" smtClean="0"/>
              <a:t>thói</a:t>
            </a:r>
            <a:r>
              <a:rPr lang="en-US" sz="2800" dirty="0" smtClean="0"/>
              <a:t> </a:t>
            </a:r>
            <a:r>
              <a:rPr lang="en-US" sz="2800" dirty="0" err="1" smtClean="0"/>
              <a:t>quen</a:t>
            </a:r>
            <a:r>
              <a:rPr lang="en-US" sz="2800" dirty="0" smtClean="0"/>
              <a:t> </a:t>
            </a:r>
            <a:r>
              <a:rPr lang="en-US" sz="2800" dirty="0" err="1" smtClean="0"/>
              <a:t>dinh</a:t>
            </a:r>
            <a:r>
              <a:rPr lang="en-US" sz="2800" dirty="0" smtClean="0"/>
              <a:t> </a:t>
            </a:r>
            <a:r>
              <a:rPr lang="en-US" sz="2800" dirty="0" err="1" smtClean="0"/>
              <a:t>dưỡng</a:t>
            </a:r>
            <a:r>
              <a:rPr lang="en-US" sz="2800" dirty="0" smtClean="0"/>
              <a:t>.</a:t>
            </a:r>
          </a:p>
          <a:p>
            <a:r>
              <a:rPr lang="en-US" sz="2800" dirty="0" err="1" smtClean="0"/>
              <a:t>Tránh</a:t>
            </a:r>
            <a:r>
              <a:rPr lang="en-US" sz="2800" dirty="0" smtClean="0"/>
              <a:t> </a:t>
            </a:r>
            <a:r>
              <a:rPr lang="en-US" sz="2800" dirty="0" err="1" smtClean="0"/>
              <a:t>bất</a:t>
            </a:r>
            <a:r>
              <a:rPr lang="en-US" sz="2800" dirty="0" smtClean="0"/>
              <a:t> </a:t>
            </a:r>
            <a:r>
              <a:rPr lang="en-US" sz="2800" dirty="0" err="1" smtClean="0"/>
              <a:t>động</a:t>
            </a:r>
            <a:r>
              <a:rPr lang="en-US" sz="2800" dirty="0" smtClean="0"/>
              <a:t> </a:t>
            </a:r>
            <a:r>
              <a:rPr lang="en-US" sz="2800" dirty="0" err="1" smtClean="0"/>
              <a:t>lâu</a:t>
            </a:r>
            <a:r>
              <a:rPr lang="en-US" sz="2800" dirty="0" smtClean="0"/>
              <a:t> </a:t>
            </a:r>
            <a:r>
              <a:rPr lang="en-US" sz="2800" dirty="0" err="1" smtClean="0"/>
              <a:t>ngày</a:t>
            </a:r>
            <a:r>
              <a:rPr lang="en-US" sz="2800" dirty="0" smtClean="0"/>
              <a:t>.</a:t>
            </a:r>
          </a:p>
          <a:p>
            <a:r>
              <a:rPr lang="en-US" sz="2800" dirty="0" err="1" smtClean="0"/>
              <a:t>Điều</a:t>
            </a:r>
            <a:r>
              <a:rPr lang="en-US" sz="2800" dirty="0" smtClean="0"/>
              <a:t> </a:t>
            </a:r>
            <a:r>
              <a:rPr lang="en-US" sz="2800" dirty="0" err="1" smtClean="0"/>
              <a:t>trị</a:t>
            </a:r>
            <a:r>
              <a:rPr lang="en-US" sz="2800" dirty="0" smtClean="0"/>
              <a:t> </a:t>
            </a:r>
            <a:r>
              <a:rPr lang="en-US" sz="2800" dirty="0" err="1" smtClean="0"/>
              <a:t>đúng</a:t>
            </a:r>
            <a:r>
              <a:rPr lang="en-US" sz="2800" dirty="0" smtClean="0"/>
              <a:t> </a:t>
            </a:r>
            <a:r>
              <a:rPr lang="en-US" sz="2800" dirty="0" err="1" smtClean="0"/>
              <a:t>mức</a:t>
            </a:r>
            <a:r>
              <a:rPr lang="en-US" sz="2800" dirty="0" smtClean="0"/>
              <a:t> </a:t>
            </a:r>
            <a:r>
              <a:rPr lang="en-US" sz="2800" dirty="0" err="1" smtClean="0"/>
              <a:t>và</a:t>
            </a:r>
            <a:r>
              <a:rPr lang="en-US" sz="2800" dirty="0" smtClean="0"/>
              <a:t> </a:t>
            </a:r>
            <a:r>
              <a:rPr lang="en-US" sz="2800" dirty="0" err="1" smtClean="0"/>
              <a:t>tận</a:t>
            </a:r>
            <a:r>
              <a:rPr lang="en-US" sz="2800" dirty="0" smtClean="0"/>
              <a:t> </a:t>
            </a:r>
            <a:r>
              <a:rPr lang="en-US" sz="2800" dirty="0" err="1" smtClean="0"/>
              <a:t>căn</a:t>
            </a:r>
            <a:r>
              <a:rPr lang="en-US" sz="2800" dirty="0" smtClean="0"/>
              <a:t> </a:t>
            </a:r>
            <a:r>
              <a:rPr lang="en-US" sz="2800" dirty="0" err="1" smtClean="0"/>
              <a:t>các</a:t>
            </a:r>
            <a:r>
              <a:rPr lang="en-US" sz="2800" dirty="0" smtClean="0"/>
              <a:t> </a:t>
            </a:r>
            <a:r>
              <a:rPr lang="en-US" sz="2800" dirty="0" err="1" smtClean="0"/>
              <a:t>nhiễm</a:t>
            </a:r>
            <a:r>
              <a:rPr lang="en-US" sz="2800" dirty="0" smtClean="0"/>
              <a:t> </a:t>
            </a:r>
            <a:r>
              <a:rPr lang="en-US" sz="2800" dirty="0" err="1" smtClean="0"/>
              <a:t>khuẩn</a:t>
            </a:r>
            <a:r>
              <a:rPr lang="en-US" sz="2800" dirty="0" smtClean="0"/>
              <a:t> </a:t>
            </a:r>
            <a:r>
              <a:rPr lang="en-US" sz="2800" dirty="0" err="1" smtClean="0"/>
              <a:t>đường</a:t>
            </a:r>
            <a:r>
              <a:rPr lang="en-US" sz="2800" dirty="0" smtClean="0"/>
              <a:t> </a:t>
            </a:r>
            <a:r>
              <a:rPr lang="en-US" sz="2800" dirty="0" err="1" smtClean="0"/>
              <a:t>tiết</a:t>
            </a:r>
            <a:r>
              <a:rPr lang="en-US" sz="2800" dirty="0" smtClean="0"/>
              <a:t> </a:t>
            </a:r>
            <a:r>
              <a:rPr lang="en-US" sz="2800" dirty="0" err="1" smtClean="0"/>
              <a:t>niệu</a:t>
            </a:r>
            <a:r>
              <a:rPr lang="en-US" sz="2800" dirty="0" smtClean="0"/>
              <a:t>.</a:t>
            </a:r>
          </a:p>
          <a:p>
            <a:r>
              <a:rPr lang="en-US" sz="2800" dirty="0" err="1" smtClean="0"/>
              <a:t>Điều</a:t>
            </a:r>
            <a:r>
              <a:rPr lang="en-US" sz="2800" dirty="0" smtClean="0"/>
              <a:t> </a:t>
            </a:r>
            <a:r>
              <a:rPr lang="en-US" sz="2800" dirty="0" err="1" smtClean="0"/>
              <a:t>trị</a:t>
            </a:r>
            <a:r>
              <a:rPr lang="en-US" sz="2800" dirty="0" smtClean="0"/>
              <a:t> </a:t>
            </a:r>
            <a:r>
              <a:rPr lang="en-US" sz="2800" dirty="0" err="1" smtClean="0"/>
              <a:t>các</a:t>
            </a:r>
            <a:r>
              <a:rPr lang="en-US" sz="2800" dirty="0" smtClean="0"/>
              <a:t> </a:t>
            </a:r>
            <a:r>
              <a:rPr lang="en-US" sz="2800" dirty="0" err="1" smtClean="0"/>
              <a:t>bế</a:t>
            </a:r>
            <a:r>
              <a:rPr lang="en-US" sz="2800" dirty="0" smtClean="0"/>
              <a:t> </a:t>
            </a:r>
            <a:r>
              <a:rPr lang="en-US" sz="2800" dirty="0" err="1" smtClean="0"/>
              <a:t>tắc</a:t>
            </a:r>
            <a:r>
              <a:rPr lang="en-US" sz="2800" dirty="0" smtClean="0"/>
              <a:t>, ứ </a:t>
            </a:r>
            <a:r>
              <a:rPr lang="en-US" sz="2800" dirty="0" err="1" smtClean="0"/>
              <a:t>đọng</a:t>
            </a:r>
            <a:r>
              <a:rPr lang="en-US" sz="2800" dirty="0" smtClean="0"/>
              <a:t> hay </a:t>
            </a:r>
            <a:r>
              <a:rPr lang="en-US" sz="2800" dirty="0" err="1" smtClean="0"/>
              <a:t>bất</a:t>
            </a:r>
            <a:r>
              <a:rPr lang="en-US" sz="2800" dirty="0" smtClean="0"/>
              <a:t> </a:t>
            </a:r>
            <a:r>
              <a:rPr lang="en-US" sz="2800" dirty="0" err="1" smtClean="0"/>
              <a:t>thường</a:t>
            </a:r>
            <a:r>
              <a:rPr lang="en-US" sz="2800" dirty="0" smtClean="0"/>
              <a:t> </a:t>
            </a:r>
            <a:r>
              <a:rPr lang="en-US" sz="2800" dirty="0" err="1" smtClean="0"/>
              <a:t>đường</a:t>
            </a:r>
            <a:r>
              <a:rPr lang="en-US" sz="2800" dirty="0" smtClean="0"/>
              <a:t> </a:t>
            </a:r>
            <a:r>
              <a:rPr lang="en-US" sz="2800" dirty="0" err="1" smtClean="0"/>
              <a:t>tiểu</a:t>
            </a:r>
            <a:r>
              <a:rPr lang="en-US" sz="2800" dirty="0" smtClean="0"/>
              <a:t>.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TIÊN LƯỢNG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Tỷ</a:t>
            </a:r>
            <a:r>
              <a:rPr lang="en-US" dirty="0" smtClean="0"/>
              <a:t> </a:t>
            </a:r>
            <a:r>
              <a:rPr lang="en-US" dirty="0" err="1" smtClean="0"/>
              <a:t>lệ</a:t>
            </a:r>
            <a:r>
              <a:rPr lang="en-US" dirty="0" smtClean="0"/>
              <a:t> </a:t>
            </a:r>
            <a:r>
              <a:rPr lang="en-US" dirty="0" err="1" smtClean="0"/>
              <a:t>tái</a:t>
            </a:r>
            <a:r>
              <a:rPr lang="en-US" dirty="0" smtClean="0"/>
              <a:t> </a:t>
            </a:r>
            <a:r>
              <a:rPr lang="en-US" dirty="0" err="1" smtClean="0"/>
              <a:t>phát</a:t>
            </a:r>
            <a:r>
              <a:rPr lang="en-US" dirty="0" smtClean="0"/>
              <a:t> </a:t>
            </a:r>
            <a:r>
              <a:rPr lang="en-US" dirty="0" err="1" smtClean="0"/>
              <a:t>khá</a:t>
            </a:r>
            <a:r>
              <a:rPr lang="en-US" dirty="0" smtClean="0"/>
              <a:t> </a:t>
            </a:r>
            <a:r>
              <a:rPr lang="en-US" dirty="0" err="1" smtClean="0"/>
              <a:t>cao</a:t>
            </a:r>
            <a:r>
              <a:rPr lang="en-US" dirty="0" smtClean="0"/>
              <a:t> </a:t>
            </a:r>
          </a:p>
          <a:p>
            <a:r>
              <a:rPr lang="en-US" dirty="0" smtClean="0"/>
              <a:t>Theo </a:t>
            </a:r>
            <a:r>
              <a:rPr lang="en-US" dirty="0" err="1" smtClean="0"/>
              <a:t>dõi</a:t>
            </a:r>
            <a:r>
              <a:rPr lang="en-US" dirty="0" smtClean="0"/>
              <a:t>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tái</a:t>
            </a:r>
            <a:r>
              <a:rPr lang="en-US" dirty="0" smtClean="0"/>
              <a:t> </a:t>
            </a:r>
            <a:r>
              <a:rPr lang="en-US" dirty="0" err="1" smtClean="0"/>
              <a:t>khám</a:t>
            </a:r>
            <a:r>
              <a:rPr lang="en-US" dirty="0" smtClean="0"/>
              <a:t> </a:t>
            </a:r>
            <a:r>
              <a:rPr lang="en-US" dirty="0" err="1" smtClean="0"/>
              <a:t>định</a:t>
            </a:r>
            <a:r>
              <a:rPr lang="en-US" dirty="0" smtClean="0"/>
              <a:t> </a:t>
            </a:r>
            <a:r>
              <a:rPr lang="en-US" dirty="0" err="1" smtClean="0"/>
              <a:t>kỳ</a:t>
            </a:r>
            <a:r>
              <a:rPr lang="en-US" dirty="0" smtClean="0"/>
              <a:t> </a:t>
            </a:r>
            <a:r>
              <a:rPr lang="en-US" dirty="0" err="1" smtClean="0"/>
              <a:t>cẩn</a:t>
            </a:r>
            <a:r>
              <a:rPr lang="en-US" dirty="0" smtClean="0"/>
              <a:t> </a:t>
            </a:r>
            <a:r>
              <a:rPr lang="en-US" dirty="0" err="1" smtClean="0"/>
              <a:t>thận</a:t>
            </a:r>
            <a:r>
              <a:rPr lang="en-US" dirty="0" smtClean="0"/>
              <a:t>, </a:t>
            </a:r>
          </a:p>
          <a:p>
            <a:r>
              <a:rPr lang="en-US" dirty="0" err="1" smtClean="0"/>
              <a:t>Nguy</a:t>
            </a:r>
            <a:r>
              <a:rPr lang="en-US" dirty="0" smtClean="0"/>
              <a:t> </a:t>
            </a:r>
            <a:r>
              <a:rPr lang="en-US" dirty="0" err="1" smtClean="0"/>
              <a:t>hiển</a:t>
            </a:r>
            <a:r>
              <a:rPr lang="en-US" dirty="0" smtClean="0"/>
              <a:t> </a:t>
            </a:r>
            <a:r>
              <a:rPr lang="en-US" dirty="0" err="1" smtClean="0"/>
              <a:t>thật</a:t>
            </a:r>
            <a:r>
              <a:rPr lang="en-US" dirty="0" smtClean="0"/>
              <a:t> </a:t>
            </a:r>
            <a:r>
              <a:rPr lang="en-US" dirty="0" err="1" smtClean="0"/>
              <a:t>sự</a:t>
            </a:r>
            <a:r>
              <a:rPr lang="en-US" dirty="0" smtClean="0"/>
              <a:t> </a:t>
            </a:r>
            <a:r>
              <a:rPr lang="en-US" dirty="0" err="1" smtClean="0"/>
              <a:t>của</a:t>
            </a:r>
            <a:r>
              <a:rPr lang="en-US" dirty="0" smtClean="0"/>
              <a:t> </a:t>
            </a:r>
            <a:r>
              <a:rPr lang="en-US" dirty="0" err="1" smtClean="0"/>
              <a:t>sỏi</a:t>
            </a:r>
            <a:r>
              <a:rPr lang="en-US" dirty="0" smtClean="0"/>
              <a:t> </a:t>
            </a:r>
            <a:r>
              <a:rPr lang="en-US" dirty="0" err="1" smtClean="0"/>
              <a:t>đường</a:t>
            </a:r>
            <a:r>
              <a:rPr lang="en-US" dirty="0" smtClean="0"/>
              <a:t> </a:t>
            </a:r>
            <a:r>
              <a:rPr lang="en-US" dirty="0" err="1" smtClean="0"/>
              <a:t>tiết</a:t>
            </a:r>
            <a:r>
              <a:rPr lang="en-US" dirty="0" smtClean="0"/>
              <a:t> </a:t>
            </a:r>
            <a:r>
              <a:rPr lang="en-US" dirty="0" err="1" smtClean="0"/>
              <a:t>niệu</a:t>
            </a:r>
            <a:r>
              <a:rPr lang="en-US" dirty="0" smtClean="0"/>
              <a:t> </a:t>
            </a:r>
            <a:r>
              <a:rPr lang="en-US" dirty="0" err="1" smtClean="0"/>
              <a:t>không</a:t>
            </a:r>
            <a:r>
              <a:rPr lang="en-US" dirty="0" smtClean="0"/>
              <a:t> </a:t>
            </a:r>
            <a:r>
              <a:rPr lang="en-US" dirty="0" err="1" smtClean="0"/>
              <a:t>phải</a:t>
            </a:r>
            <a:r>
              <a:rPr lang="en-US" dirty="0" smtClean="0"/>
              <a:t> </a:t>
            </a:r>
            <a:r>
              <a:rPr lang="en-US" dirty="0" err="1" smtClean="0"/>
              <a:t>là</a:t>
            </a:r>
            <a:r>
              <a:rPr lang="en-US" dirty="0" smtClean="0"/>
              <a:t> </a:t>
            </a:r>
            <a:r>
              <a:rPr lang="en-US" dirty="0" err="1" smtClean="0"/>
              <a:t>đau</a:t>
            </a:r>
            <a:r>
              <a:rPr lang="en-US" dirty="0" smtClean="0"/>
              <a:t> </a:t>
            </a:r>
            <a:r>
              <a:rPr lang="en-US" dirty="0" err="1" smtClean="0"/>
              <a:t>mà</a:t>
            </a:r>
            <a:r>
              <a:rPr lang="en-US" dirty="0" smtClean="0"/>
              <a:t> </a:t>
            </a:r>
            <a:r>
              <a:rPr lang="en-US" dirty="0" err="1" smtClean="0"/>
              <a:t>chính</a:t>
            </a:r>
            <a:r>
              <a:rPr lang="en-US" dirty="0" smtClean="0"/>
              <a:t> </a:t>
            </a:r>
            <a:r>
              <a:rPr lang="en-US" dirty="0" err="1" smtClean="0"/>
              <a:t>là</a:t>
            </a:r>
            <a:r>
              <a:rPr lang="en-US" dirty="0" smtClean="0"/>
              <a:t> </a:t>
            </a:r>
            <a:r>
              <a:rPr lang="en-US" dirty="0" err="1" smtClean="0"/>
              <a:t>sự</a:t>
            </a:r>
            <a:r>
              <a:rPr lang="en-US" dirty="0" smtClean="0"/>
              <a:t> </a:t>
            </a:r>
            <a:r>
              <a:rPr lang="en-US" dirty="0" err="1" smtClean="0"/>
              <a:t>huỷ</a:t>
            </a:r>
            <a:r>
              <a:rPr lang="en-US" dirty="0" smtClean="0"/>
              <a:t> </a:t>
            </a:r>
            <a:r>
              <a:rPr lang="en-US" dirty="0" err="1" smtClean="0"/>
              <a:t>hoại</a:t>
            </a:r>
            <a:r>
              <a:rPr lang="en-US" dirty="0" smtClean="0"/>
              <a:t> </a:t>
            </a:r>
            <a:r>
              <a:rPr lang="en-US" dirty="0" err="1" smtClean="0"/>
              <a:t>thận</a:t>
            </a:r>
            <a:r>
              <a:rPr lang="en-US" dirty="0" smtClean="0"/>
              <a:t> do </a:t>
            </a:r>
            <a:r>
              <a:rPr lang="en-US" dirty="0" err="1" smtClean="0"/>
              <a:t>bế</a:t>
            </a:r>
            <a:r>
              <a:rPr lang="en-US" dirty="0" smtClean="0"/>
              <a:t> </a:t>
            </a:r>
            <a:r>
              <a:rPr lang="en-US" dirty="0" err="1" smtClean="0"/>
              <a:t>tắc</a:t>
            </a:r>
            <a:r>
              <a:rPr lang="en-US" dirty="0" smtClean="0"/>
              <a:t>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nhiễm</a:t>
            </a:r>
            <a:r>
              <a:rPr lang="en-US" dirty="0" smtClean="0"/>
              <a:t> </a:t>
            </a:r>
            <a:r>
              <a:rPr lang="en-US" dirty="0" err="1" smtClean="0"/>
              <a:t>khuẩn</a:t>
            </a:r>
            <a:r>
              <a:rPr lang="en-US" dirty="0" smtClean="0"/>
              <a:t>.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8" name="Rectangle 4"/>
          <p:cNvSpPr>
            <a:spLocks noGrp="1" noChangeArrowheads="1"/>
          </p:cNvSpPr>
          <p:nvPr>
            <p:ph type="title"/>
          </p:nvPr>
        </p:nvSpPr>
        <p:spPr>
          <a:xfrm>
            <a:off x="533400" y="838200"/>
            <a:ext cx="8229600" cy="1143000"/>
          </a:xfrm>
        </p:spPr>
        <p:txBody>
          <a:bodyPr/>
          <a:lstStyle/>
          <a:p>
            <a:pPr algn="ctr"/>
            <a:r>
              <a:rPr lang="en-US" sz="4000" dirty="0" smtClean="0">
                <a:latin typeface="VNI-Broad" pitchFamily="2" charset="0"/>
              </a:rPr>
              <a:t>CHAÂN </a:t>
            </a:r>
            <a:r>
              <a:rPr lang="en-US" sz="4000" dirty="0">
                <a:latin typeface="VNI-Broad" pitchFamily="2" charset="0"/>
              </a:rPr>
              <a:t>THAØNH CAÛM ÔN!</a:t>
            </a:r>
          </a:p>
        </p:txBody>
      </p:sp>
      <p:pic>
        <p:nvPicPr>
          <p:cNvPr id="26630" name="Picture 6">
            <a:hlinkClick r:id="rId2" action="ppaction://hlinkfile"/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81200" y="1828800"/>
            <a:ext cx="5791200" cy="411321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</p:pic>
    </p:spTree>
  </p:cSld>
  <p:clrMapOvr>
    <a:masterClrMapping/>
  </p:clrMapOvr>
  <p:transition>
    <p:wedg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68" decel="100000"/>
                                        <p:tgtEl>
                                          <p:spTgt spid="2662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" dur="768" decel="100000"/>
                                        <p:tgtEl>
                                          <p:spTgt spid="26628"/>
                                        </p:tgtEl>
                                      </p:cBhvr>
                                      <p:from x="10000" y="10000"/>
                                      <p:to x="200000" y="450000"/>
                                    </p:animScale>
                                    <p:animScale>
                                      <p:cBhvr>
                                        <p:cTn id="9" dur="1230" accel="100000" fill="hold">
                                          <p:stCondLst>
                                            <p:cond delay="768"/>
                                          </p:stCondLst>
                                        </p:cTn>
                                        <p:tgtEl>
                                          <p:spTgt spid="26628"/>
                                        </p:tgtEl>
                                      </p:cBhvr>
                                      <p:from x="200000" y="450000"/>
                                      <p:to x="100000" y="100000"/>
                                    </p:animScale>
                                    <p:set>
                                      <p:cBhvr>
                                        <p:cTn id="10" dur="768" fill="hold"/>
                                        <p:tgtEl>
                                          <p:spTgt spid="266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o>
                                        <p:strVal val="(0.5)"/>
                                      </p:to>
                                    </p:set>
                                    <p:anim from="(0.5)" to="(#ppt_x)" calcmode="lin" valueType="num">
                                      <p:cBhvr>
                                        <p:cTn id="11" dur="1230" accel="100000" fill="hold">
                                          <p:stCondLst>
                                            <p:cond delay="768"/>
                                          </p:stCondLst>
                                        </p:cTn>
                                        <p:tgtEl>
                                          <p:spTgt spid="266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set>
                                      <p:cBhvr>
                                        <p:cTn id="12" dur="768" fill="hold"/>
                                        <p:tgtEl>
                                          <p:spTgt spid="266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o>
                                        <p:strVal val="(#ppt_y+0.4)"/>
                                      </p:to>
                                    </p:set>
                                    <p:anim from="(#ppt_y+0.4)" to="(#ppt_y)" calcmode="lin" valueType="num">
                                      <p:cBhvr>
                                        <p:cTn id="13" dur="1230" accel="100000" fill="hold">
                                          <p:stCondLst>
                                            <p:cond delay="768"/>
                                          </p:stCondLst>
                                        </p:cTn>
                                        <p:tgtEl>
                                          <p:spTgt spid="266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/>
              <a:t>PHÂN LOẠI</a:t>
            </a:r>
            <a:endParaRPr lang="en-US" b="1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 sz="2800" b="1" dirty="0" smtClean="0">
                <a:solidFill>
                  <a:srgbClr val="00B0F0"/>
                </a:solidFill>
              </a:rPr>
              <a:t>1. Theo </a:t>
            </a:r>
            <a:r>
              <a:rPr lang="en-US" sz="2800" b="1" dirty="0" err="1" smtClean="0">
                <a:solidFill>
                  <a:srgbClr val="00B0F0"/>
                </a:solidFill>
              </a:rPr>
              <a:t>thành</a:t>
            </a:r>
            <a:r>
              <a:rPr lang="en-US" sz="2800" b="1" dirty="0" smtClean="0">
                <a:solidFill>
                  <a:srgbClr val="00B0F0"/>
                </a:solidFill>
              </a:rPr>
              <a:t> </a:t>
            </a:r>
            <a:r>
              <a:rPr lang="en-US" sz="2800" b="1" dirty="0" err="1" smtClean="0">
                <a:solidFill>
                  <a:srgbClr val="00B0F0"/>
                </a:solidFill>
              </a:rPr>
              <a:t>phần</a:t>
            </a:r>
            <a:r>
              <a:rPr lang="en-US" sz="2800" b="1" dirty="0" smtClean="0">
                <a:solidFill>
                  <a:srgbClr val="00B0F0"/>
                </a:solidFill>
              </a:rPr>
              <a:t> </a:t>
            </a:r>
            <a:r>
              <a:rPr lang="en-US" sz="2800" b="1" dirty="0" err="1" smtClean="0">
                <a:solidFill>
                  <a:srgbClr val="00B0F0"/>
                </a:solidFill>
              </a:rPr>
              <a:t>hoá</a:t>
            </a:r>
            <a:r>
              <a:rPr lang="en-US" sz="2800" b="1" dirty="0" smtClean="0">
                <a:solidFill>
                  <a:srgbClr val="00B0F0"/>
                </a:solidFill>
              </a:rPr>
              <a:t> </a:t>
            </a:r>
            <a:r>
              <a:rPr lang="en-US" sz="2800" b="1" dirty="0" err="1" smtClean="0">
                <a:solidFill>
                  <a:srgbClr val="00B0F0"/>
                </a:solidFill>
              </a:rPr>
              <a:t>học</a:t>
            </a:r>
            <a:r>
              <a:rPr lang="en-US" sz="2800" b="1" dirty="0" smtClean="0">
                <a:solidFill>
                  <a:srgbClr val="00B0F0"/>
                </a:solidFill>
              </a:rPr>
              <a:t>: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 sz="2800" dirty="0" smtClean="0"/>
              <a:t>		- Calcium Phosphate </a:t>
            </a:r>
            <a:br>
              <a:rPr lang="en-US" sz="2800" dirty="0" smtClean="0"/>
            </a:br>
            <a:r>
              <a:rPr lang="en-US" sz="2800" dirty="0" smtClean="0"/>
              <a:t>	- </a:t>
            </a:r>
            <a:r>
              <a:rPr lang="en-US" sz="2800" dirty="0" err="1" smtClean="0"/>
              <a:t>Magnésium</a:t>
            </a:r>
            <a:r>
              <a:rPr lang="en-US" sz="2800" dirty="0" smtClean="0"/>
              <a:t> Ammonium Phosphate 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 sz="2800" dirty="0" smtClean="0"/>
              <a:t>		- Calcium Oxalate 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 sz="2800" dirty="0" smtClean="0"/>
              <a:t>		- </a:t>
            </a:r>
            <a:r>
              <a:rPr lang="en-US" sz="2800" dirty="0" err="1" smtClean="0"/>
              <a:t>Cystine</a:t>
            </a:r>
            <a:r>
              <a:rPr lang="en-US" sz="2800" dirty="0" smtClean="0"/>
              <a:t>   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 sz="2800" dirty="0" smtClean="0"/>
              <a:t>		- </a:t>
            </a:r>
            <a:r>
              <a:rPr lang="en-US" sz="2800" dirty="0" err="1" smtClean="0"/>
              <a:t>Urate</a:t>
            </a:r>
            <a:r>
              <a:rPr lang="en-US" sz="2800" dirty="0" smtClean="0"/>
              <a:t> </a:t>
            </a:r>
            <a:br>
              <a:rPr lang="en-US" sz="2800" dirty="0" smtClean="0"/>
            </a:br>
            <a:r>
              <a:rPr lang="en-US" sz="2800" dirty="0" smtClean="0"/>
              <a:t>  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 sz="2800" b="1" dirty="0" smtClean="0">
                <a:solidFill>
                  <a:srgbClr val="00B0F0"/>
                </a:solidFill>
              </a:rPr>
              <a:t>2. Theo </a:t>
            </a:r>
            <a:r>
              <a:rPr lang="en-US" sz="2800" b="1" dirty="0" err="1" smtClean="0">
                <a:solidFill>
                  <a:srgbClr val="00B0F0"/>
                </a:solidFill>
              </a:rPr>
              <a:t>vị</a:t>
            </a:r>
            <a:r>
              <a:rPr lang="en-US" sz="2800" b="1" dirty="0" smtClean="0">
                <a:solidFill>
                  <a:srgbClr val="00B0F0"/>
                </a:solidFill>
              </a:rPr>
              <a:t> </a:t>
            </a:r>
            <a:r>
              <a:rPr lang="en-US" sz="2800" b="1" dirty="0" err="1" smtClean="0">
                <a:solidFill>
                  <a:srgbClr val="00B0F0"/>
                </a:solidFill>
              </a:rPr>
              <a:t>trí</a:t>
            </a:r>
            <a:r>
              <a:rPr lang="en-US" sz="2800" b="1" dirty="0" smtClean="0">
                <a:solidFill>
                  <a:srgbClr val="00B0F0"/>
                </a:solidFill>
              </a:rPr>
              <a:t>:</a:t>
            </a:r>
            <a:r>
              <a:rPr lang="en-US" sz="2800" b="1" dirty="0" smtClean="0"/>
              <a:t>	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 sz="2800" dirty="0" smtClean="0"/>
              <a:t>		- </a:t>
            </a:r>
            <a:r>
              <a:rPr lang="en-US" sz="2800" dirty="0" err="1" smtClean="0"/>
              <a:t>Sỏi</a:t>
            </a:r>
            <a:r>
              <a:rPr lang="en-US" sz="2800" dirty="0" smtClean="0"/>
              <a:t> </a:t>
            </a:r>
            <a:r>
              <a:rPr lang="en-US" sz="2800" dirty="0" err="1" smtClean="0"/>
              <a:t>bế</a:t>
            </a:r>
            <a:r>
              <a:rPr lang="en-US" sz="2800" dirty="0" smtClean="0"/>
              <a:t> </a:t>
            </a:r>
            <a:r>
              <a:rPr lang="en-US" sz="2800" dirty="0" err="1" smtClean="0"/>
              <a:t>thận</a:t>
            </a:r>
            <a:r>
              <a:rPr lang="en-US" sz="2800" dirty="0" smtClean="0"/>
              <a:t>  </a:t>
            </a:r>
            <a:br>
              <a:rPr lang="en-US" sz="2800" dirty="0" smtClean="0"/>
            </a:br>
            <a:r>
              <a:rPr lang="en-US" sz="2800" dirty="0" smtClean="0"/>
              <a:t>	- </a:t>
            </a:r>
            <a:r>
              <a:rPr lang="en-US" sz="2800" dirty="0" err="1" smtClean="0"/>
              <a:t>Sỏi</a:t>
            </a:r>
            <a:r>
              <a:rPr lang="en-US" sz="2800" dirty="0" smtClean="0"/>
              <a:t> </a:t>
            </a:r>
            <a:r>
              <a:rPr lang="en-US" sz="2800" dirty="0" err="1" smtClean="0"/>
              <a:t>niệu</a:t>
            </a:r>
            <a:r>
              <a:rPr lang="en-US" sz="2800" dirty="0" smtClean="0"/>
              <a:t> </a:t>
            </a:r>
            <a:r>
              <a:rPr lang="en-US" sz="2800" dirty="0" err="1" smtClean="0"/>
              <a:t>quản</a:t>
            </a:r>
            <a:r>
              <a:rPr lang="en-US" sz="2800" dirty="0" smtClean="0"/>
              <a:t> 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 sz="2800" dirty="0" smtClean="0"/>
              <a:t>		- </a:t>
            </a:r>
            <a:r>
              <a:rPr lang="en-US" sz="2800" dirty="0" err="1" smtClean="0"/>
              <a:t>Sỏi</a:t>
            </a:r>
            <a:r>
              <a:rPr lang="en-US" sz="2800" dirty="0" smtClean="0"/>
              <a:t> </a:t>
            </a:r>
            <a:r>
              <a:rPr lang="en-US" sz="2800" dirty="0" err="1" smtClean="0"/>
              <a:t>bàng</a:t>
            </a:r>
            <a:r>
              <a:rPr lang="en-US" sz="2800" dirty="0" smtClean="0"/>
              <a:t> </a:t>
            </a:r>
            <a:r>
              <a:rPr lang="en-US" sz="2800" dirty="0" err="1" smtClean="0"/>
              <a:t>quang</a:t>
            </a:r>
            <a:r>
              <a:rPr lang="en-US" sz="2800" dirty="0" smtClean="0"/>
              <a:t> 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 sz="2800" dirty="0" smtClean="0"/>
              <a:t>		- </a:t>
            </a:r>
            <a:r>
              <a:rPr lang="en-US" sz="2800" dirty="0" err="1" smtClean="0"/>
              <a:t>Sỏi</a:t>
            </a:r>
            <a:r>
              <a:rPr lang="en-US" sz="2800" dirty="0" smtClean="0"/>
              <a:t> </a:t>
            </a:r>
            <a:r>
              <a:rPr lang="en-US" sz="2800" dirty="0" err="1" smtClean="0"/>
              <a:t>niệu</a:t>
            </a:r>
            <a:r>
              <a:rPr lang="en-US" sz="2800" dirty="0" smtClean="0"/>
              <a:t> </a:t>
            </a:r>
            <a:r>
              <a:rPr lang="en-US" sz="2800" dirty="0" err="1" smtClean="0"/>
              <a:t>đạo</a:t>
            </a:r>
            <a:r>
              <a:rPr lang="en-US" sz="2800" dirty="0" smtClean="0"/>
              <a:t> </a:t>
            </a:r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err="1" smtClean="0">
                <a:solidFill>
                  <a:srgbClr val="0070C0"/>
                </a:solidFill>
                <a:latin typeface="VNI-Times" pitchFamily="2" charset="0"/>
              </a:rPr>
              <a:t>Yeáu</a:t>
            </a:r>
            <a:r>
              <a:rPr lang="en-US" dirty="0" smtClean="0">
                <a:solidFill>
                  <a:srgbClr val="0070C0"/>
                </a:solidFill>
                <a:latin typeface="VNI-Times" pitchFamily="2" charset="0"/>
              </a:rPr>
              <a:t> </a:t>
            </a:r>
            <a:r>
              <a:rPr lang="en-US" dirty="0" err="1" smtClean="0">
                <a:solidFill>
                  <a:srgbClr val="0070C0"/>
                </a:solidFill>
                <a:latin typeface="VNI-Times" pitchFamily="2" charset="0"/>
              </a:rPr>
              <a:t>toá</a:t>
            </a:r>
            <a:r>
              <a:rPr lang="en-US" dirty="0" smtClean="0">
                <a:solidFill>
                  <a:srgbClr val="0070C0"/>
                </a:solidFill>
                <a:latin typeface="VNI-Times" pitchFamily="2" charset="0"/>
              </a:rPr>
              <a:t> </a:t>
            </a:r>
            <a:r>
              <a:rPr lang="en-US" dirty="0" err="1" smtClean="0">
                <a:solidFill>
                  <a:srgbClr val="0070C0"/>
                </a:solidFill>
                <a:latin typeface="VNI-Times" pitchFamily="2" charset="0"/>
              </a:rPr>
              <a:t>thuaän</a:t>
            </a:r>
            <a:r>
              <a:rPr lang="en-US" dirty="0" smtClean="0">
                <a:solidFill>
                  <a:srgbClr val="0070C0"/>
                </a:solidFill>
                <a:latin typeface="VNI-Times" pitchFamily="2" charset="0"/>
              </a:rPr>
              <a:t> </a:t>
            </a:r>
            <a:r>
              <a:rPr lang="en-US" dirty="0" err="1" smtClean="0">
                <a:solidFill>
                  <a:srgbClr val="0070C0"/>
                </a:solidFill>
                <a:latin typeface="VNI-Times" pitchFamily="2" charset="0"/>
              </a:rPr>
              <a:t>lôïi</a:t>
            </a:r>
            <a:endParaRPr lang="en-US" dirty="0" smtClean="0">
              <a:solidFill>
                <a:srgbClr val="0070C0"/>
              </a:solidFill>
              <a:latin typeface="VNI-Times" pitchFamily="2" charset="0"/>
            </a:endParaRPr>
          </a:p>
        </p:txBody>
      </p:sp>
      <p:sp>
        <p:nvSpPr>
          <p:cNvPr id="10752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  <a:buNone/>
              <a:defRPr/>
            </a:pPr>
            <a:r>
              <a:rPr lang="en-US" sz="2800" b="1" i="1" dirty="0" smtClean="0">
                <a:latin typeface="VNI-Times" pitchFamily="2" charset="0"/>
              </a:rPr>
              <a:t>1. </a:t>
            </a:r>
            <a:r>
              <a:rPr lang="en-US" sz="2800" b="1" i="1" dirty="0" err="1" smtClean="0">
                <a:latin typeface="VNI-Times" pitchFamily="2" charset="0"/>
              </a:rPr>
              <a:t>Soûi</a:t>
            </a:r>
            <a:r>
              <a:rPr lang="en-US" sz="2800" b="1" i="1" dirty="0" smtClean="0">
                <a:latin typeface="VNI-Times" pitchFamily="2" charset="0"/>
              </a:rPr>
              <a:t> </a:t>
            </a:r>
            <a:r>
              <a:rPr lang="en-US" sz="2800" b="1" i="1" dirty="0" err="1" smtClean="0">
                <a:latin typeface="VNI-Times" pitchFamily="2" charset="0"/>
              </a:rPr>
              <a:t>cô</a:t>
            </a:r>
            <a:r>
              <a:rPr lang="en-US" sz="2800" b="1" i="1" dirty="0" smtClean="0">
                <a:latin typeface="VNI-Times" pitchFamily="2" charset="0"/>
              </a:rPr>
              <a:t> </a:t>
            </a:r>
            <a:r>
              <a:rPr lang="en-US" sz="2800" b="1" i="1" dirty="0" err="1" smtClean="0">
                <a:latin typeface="VNI-Times" pitchFamily="2" charset="0"/>
              </a:rPr>
              <a:t>theå</a:t>
            </a:r>
            <a:r>
              <a:rPr lang="en-US" sz="2800" b="1" i="1" dirty="0" smtClean="0">
                <a:latin typeface="VNI-Times" pitchFamily="2" charset="0"/>
              </a:rPr>
              <a:t>: 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en-US" sz="2800" dirty="0" smtClean="0">
                <a:solidFill>
                  <a:schemeClr val="hlink"/>
                </a:solidFill>
                <a:latin typeface="VNI-Times" pitchFamily="2" charset="0"/>
              </a:rPr>
              <a:t>+ </a:t>
            </a:r>
            <a:r>
              <a:rPr lang="en-US" sz="2800" dirty="0" err="1" smtClean="0">
                <a:solidFill>
                  <a:schemeClr val="hlink"/>
                </a:solidFill>
                <a:latin typeface="VNI-Times" pitchFamily="2" charset="0"/>
              </a:rPr>
              <a:t>Hoãn</a:t>
            </a:r>
            <a:r>
              <a:rPr lang="en-US" sz="2800" dirty="0" smtClean="0">
                <a:solidFill>
                  <a:schemeClr val="hlink"/>
                </a:solidFill>
                <a:latin typeface="VNI-Times" pitchFamily="2" charset="0"/>
              </a:rPr>
              <a:t> </a:t>
            </a:r>
            <a:r>
              <a:rPr lang="en-US" sz="2800" dirty="0" err="1" smtClean="0">
                <a:solidFill>
                  <a:schemeClr val="hlink"/>
                </a:solidFill>
                <a:latin typeface="VNI-Times" pitchFamily="2" charset="0"/>
              </a:rPr>
              <a:t>loaïn</a:t>
            </a:r>
            <a:r>
              <a:rPr lang="en-US" sz="2800" dirty="0" smtClean="0">
                <a:solidFill>
                  <a:schemeClr val="hlink"/>
                </a:solidFill>
                <a:latin typeface="VNI-Times" pitchFamily="2" charset="0"/>
              </a:rPr>
              <a:t> </a:t>
            </a:r>
            <a:r>
              <a:rPr lang="en-US" sz="2800" dirty="0" err="1" smtClean="0">
                <a:solidFill>
                  <a:schemeClr val="hlink"/>
                </a:solidFill>
                <a:latin typeface="VNI-Times" pitchFamily="2" charset="0"/>
              </a:rPr>
              <a:t>sinh</a:t>
            </a:r>
            <a:r>
              <a:rPr lang="en-US" sz="2800" dirty="0" smtClean="0">
                <a:solidFill>
                  <a:schemeClr val="hlink"/>
                </a:solidFill>
                <a:latin typeface="VNI-Times" pitchFamily="2" charset="0"/>
              </a:rPr>
              <a:t> </a:t>
            </a:r>
            <a:r>
              <a:rPr lang="en-US" sz="2800" dirty="0" err="1" smtClean="0">
                <a:solidFill>
                  <a:schemeClr val="hlink"/>
                </a:solidFill>
                <a:latin typeface="VNI-Times" pitchFamily="2" charset="0"/>
              </a:rPr>
              <a:t>hoaù</a:t>
            </a:r>
            <a:r>
              <a:rPr lang="en-US" sz="2800" dirty="0" smtClean="0">
                <a:solidFill>
                  <a:schemeClr val="hlink"/>
                </a:solidFill>
                <a:latin typeface="VNI-Times" pitchFamily="2" charset="0"/>
              </a:rPr>
              <a:t>: </a:t>
            </a:r>
            <a:r>
              <a:rPr lang="en-US" sz="2800" dirty="0" err="1" smtClean="0">
                <a:solidFill>
                  <a:schemeClr val="hlink"/>
                </a:solidFill>
                <a:latin typeface="VNI-Times" pitchFamily="2" charset="0"/>
              </a:rPr>
              <a:t>taêng</a:t>
            </a:r>
            <a:r>
              <a:rPr lang="en-US" sz="2800" dirty="0" smtClean="0">
                <a:solidFill>
                  <a:schemeClr val="hlink"/>
                </a:solidFill>
                <a:latin typeface="VNI-Times" pitchFamily="2" charset="0"/>
              </a:rPr>
              <a:t> Ca/</a:t>
            </a:r>
            <a:r>
              <a:rPr lang="en-US" sz="2800" dirty="0" err="1" smtClean="0">
                <a:solidFill>
                  <a:schemeClr val="hlink"/>
                </a:solidFill>
                <a:latin typeface="VNI-Times" pitchFamily="2" charset="0"/>
              </a:rPr>
              <a:t>ntieåu</a:t>
            </a:r>
            <a:r>
              <a:rPr lang="en-US" sz="2800" dirty="0" smtClean="0">
                <a:solidFill>
                  <a:schemeClr val="hlink"/>
                </a:solidFill>
                <a:latin typeface="VNI-Times" pitchFamily="2" charset="0"/>
              </a:rPr>
              <a:t>.</a:t>
            </a:r>
            <a:r>
              <a:rPr lang="en-US" sz="2800" dirty="0" smtClean="0">
                <a:latin typeface="VNI-Times" pitchFamily="2" charset="0"/>
              </a:rPr>
              <a:t> 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en-US" sz="2800" dirty="0" smtClean="0">
                <a:latin typeface="VNI-Times" pitchFamily="2" charset="0"/>
              </a:rPr>
              <a:t>	- </a:t>
            </a:r>
            <a:r>
              <a:rPr lang="en-US" sz="2800" dirty="0" err="1" smtClean="0">
                <a:latin typeface="VNI-Times" pitchFamily="2" charset="0"/>
              </a:rPr>
              <a:t>Böôùu</a:t>
            </a:r>
            <a:r>
              <a:rPr lang="en-US" sz="2800" dirty="0" smtClean="0">
                <a:latin typeface="VNI-Times" pitchFamily="2" charset="0"/>
              </a:rPr>
              <a:t> </a:t>
            </a:r>
            <a:r>
              <a:rPr lang="en-US" sz="2800" dirty="0" err="1" smtClean="0">
                <a:latin typeface="VNI-Times" pitchFamily="2" charset="0"/>
              </a:rPr>
              <a:t>tuyeán</a:t>
            </a:r>
            <a:r>
              <a:rPr lang="en-US" sz="2800" dirty="0" smtClean="0">
                <a:latin typeface="VNI-Times" pitchFamily="2" charset="0"/>
              </a:rPr>
              <a:t> </a:t>
            </a:r>
            <a:r>
              <a:rPr lang="en-US" sz="2800" dirty="0" err="1" smtClean="0">
                <a:latin typeface="VNI-Times" pitchFamily="2" charset="0"/>
              </a:rPr>
              <a:t>caän</a:t>
            </a:r>
            <a:r>
              <a:rPr lang="en-US" sz="2800" dirty="0" smtClean="0">
                <a:latin typeface="VNI-Times" pitchFamily="2" charset="0"/>
              </a:rPr>
              <a:t> </a:t>
            </a:r>
            <a:r>
              <a:rPr lang="en-US" sz="2800" dirty="0" err="1" smtClean="0">
                <a:latin typeface="VNI-Times" pitchFamily="2" charset="0"/>
              </a:rPr>
              <a:t>giaùp</a:t>
            </a:r>
            <a:r>
              <a:rPr lang="en-US" sz="2800" dirty="0" smtClean="0">
                <a:latin typeface="VNI-Times" pitchFamily="2" charset="0"/>
              </a:rPr>
              <a:t>, </a:t>
            </a:r>
            <a:r>
              <a:rPr lang="en-US" sz="2800" dirty="0" err="1" smtClean="0">
                <a:latin typeface="VNI-Times" pitchFamily="2" charset="0"/>
              </a:rPr>
              <a:t>gaõy</a:t>
            </a:r>
            <a:r>
              <a:rPr lang="en-US" sz="2800" dirty="0" smtClean="0">
                <a:latin typeface="VNI-Times" pitchFamily="2" charset="0"/>
              </a:rPr>
              <a:t> </a:t>
            </a:r>
            <a:r>
              <a:rPr lang="en-US" sz="2800" dirty="0" err="1" smtClean="0">
                <a:latin typeface="VNI-Times" pitchFamily="2" charset="0"/>
              </a:rPr>
              <a:t>xöông</a:t>
            </a:r>
            <a:r>
              <a:rPr lang="en-US" sz="2800" dirty="0" smtClean="0">
                <a:latin typeface="VNI-Times" pitchFamily="2" charset="0"/>
              </a:rPr>
              <a:t> </a:t>
            </a:r>
            <a:r>
              <a:rPr lang="en-US" sz="2800" dirty="0" err="1" smtClean="0">
                <a:latin typeface="VNI-Times" pitchFamily="2" charset="0"/>
              </a:rPr>
              <a:t>lôùn</a:t>
            </a:r>
            <a:r>
              <a:rPr lang="en-US" sz="2800" dirty="0" smtClean="0">
                <a:latin typeface="VNI-Times" pitchFamily="2" charset="0"/>
              </a:rPr>
              <a:t> </a:t>
            </a:r>
            <a:r>
              <a:rPr lang="en-US" sz="2800" dirty="0" err="1" smtClean="0">
                <a:latin typeface="VNI-Times" pitchFamily="2" charset="0"/>
              </a:rPr>
              <a:t>vaø</a:t>
            </a:r>
            <a:r>
              <a:rPr lang="en-US" sz="2800" dirty="0" smtClean="0">
                <a:latin typeface="VNI-Times" pitchFamily="2" charset="0"/>
              </a:rPr>
              <a:t> </a:t>
            </a:r>
            <a:r>
              <a:rPr lang="en-US" sz="2800" dirty="0" err="1" smtClean="0">
                <a:latin typeface="VNI-Times" pitchFamily="2" charset="0"/>
              </a:rPr>
              <a:t>baát</a:t>
            </a:r>
            <a:r>
              <a:rPr lang="en-US" sz="2800" dirty="0" smtClean="0">
                <a:latin typeface="VNI-Times" pitchFamily="2" charset="0"/>
              </a:rPr>
              <a:t> </a:t>
            </a:r>
            <a:r>
              <a:rPr lang="en-US" sz="2800" dirty="0" err="1" smtClean="0">
                <a:latin typeface="VNI-Times" pitchFamily="2" charset="0"/>
              </a:rPr>
              <a:t>ñoäng</a:t>
            </a:r>
            <a:r>
              <a:rPr lang="en-US" sz="2800" dirty="0" smtClean="0">
                <a:latin typeface="VNI-Times" pitchFamily="2" charset="0"/>
              </a:rPr>
              <a:t>   	</a:t>
            </a:r>
            <a:r>
              <a:rPr lang="en-US" sz="2800" dirty="0" err="1" smtClean="0">
                <a:latin typeface="VNI-Times" pitchFamily="2" charset="0"/>
              </a:rPr>
              <a:t>laâu</a:t>
            </a:r>
            <a:r>
              <a:rPr lang="en-US" sz="2800" dirty="0" smtClean="0">
                <a:latin typeface="VNI-Times" pitchFamily="2" charset="0"/>
              </a:rPr>
              <a:t> </a:t>
            </a:r>
            <a:r>
              <a:rPr lang="en-US" sz="2800" dirty="0" err="1" smtClean="0">
                <a:latin typeface="VNI-Times" pitchFamily="2" charset="0"/>
              </a:rPr>
              <a:t>ngaøy</a:t>
            </a:r>
            <a:r>
              <a:rPr lang="en-US" sz="2800" dirty="0" smtClean="0">
                <a:latin typeface="VNI-Times" pitchFamily="2" charset="0"/>
              </a:rPr>
              <a:t>, </a:t>
            </a:r>
            <a:r>
              <a:rPr lang="en-US" sz="2800" dirty="0" err="1" smtClean="0">
                <a:latin typeface="VNI-Times" pitchFamily="2" charset="0"/>
              </a:rPr>
              <a:t>duøng</a:t>
            </a:r>
            <a:r>
              <a:rPr lang="en-US" sz="2800" dirty="0" smtClean="0">
                <a:latin typeface="VNI-Times" pitchFamily="2" charset="0"/>
              </a:rPr>
              <a:t> </a:t>
            </a:r>
            <a:r>
              <a:rPr lang="en-US" sz="2800" dirty="0" err="1" smtClean="0">
                <a:latin typeface="VNI-Times" pitchFamily="2" charset="0"/>
              </a:rPr>
              <a:t>nhieàu</a:t>
            </a:r>
            <a:r>
              <a:rPr lang="en-US" sz="2800" dirty="0" smtClean="0">
                <a:latin typeface="VNI-Times" pitchFamily="2" charset="0"/>
              </a:rPr>
              <a:t> </a:t>
            </a:r>
            <a:r>
              <a:rPr lang="en-US" sz="2800" dirty="0" err="1" smtClean="0">
                <a:latin typeface="VNI-Times" pitchFamily="2" charset="0"/>
              </a:rPr>
              <a:t>sinh</a:t>
            </a:r>
            <a:r>
              <a:rPr lang="en-US" sz="2800" dirty="0" smtClean="0">
                <a:latin typeface="VNI-Times" pitchFamily="2" charset="0"/>
              </a:rPr>
              <a:t> </a:t>
            </a:r>
            <a:r>
              <a:rPr lang="en-US" sz="2800" dirty="0" err="1" smtClean="0">
                <a:latin typeface="VNI-Times" pitchFamily="2" charset="0"/>
              </a:rPr>
              <a:t>toá</a:t>
            </a:r>
            <a:r>
              <a:rPr lang="en-US" sz="2800" dirty="0" smtClean="0">
                <a:latin typeface="VNI-Times" pitchFamily="2" charset="0"/>
              </a:rPr>
              <a:t> D </a:t>
            </a:r>
            <a:r>
              <a:rPr lang="en-US" sz="2800" dirty="0" err="1" smtClean="0">
                <a:latin typeface="VNI-Times" pitchFamily="2" charset="0"/>
              </a:rPr>
              <a:t>vaø</a:t>
            </a:r>
            <a:r>
              <a:rPr lang="en-US" sz="2800" dirty="0" smtClean="0">
                <a:latin typeface="VNI-Times" pitchFamily="2" charset="0"/>
              </a:rPr>
              <a:t> corticoid.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en-US" sz="2800" dirty="0" smtClean="0">
                <a:solidFill>
                  <a:schemeClr val="hlink"/>
                </a:solidFill>
                <a:latin typeface="VNI-Times" pitchFamily="2" charset="0"/>
              </a:rPr>
              <a:t>+ </a:t>
            </a:r>
            <a:r>
              <a:rPr lang="en-US" sz="2800" dirty="0" err="1" smtClean="0">
                <a:solidFill>
                  <a:schemeClr val="hlink"/>
                </a:solidFill>
                <a:latin typeface="VNI-Times" pitchFamily="2" charset="0"/>
              </a:rPr>
              <a:t>Coâ</a:t>
            </a:r>
            <a:r>
              <a:rPr lang="en-US" sz="2800" dirty="0" smtClean="0">
                <a:solidFill>
                  <a:schemeClr val="hlink"/>
                </a:solidFill>
                <a:latin typeface="VNI-Times" pitchFamily="2" charset="0"/>
              </a:rPr>
              <a:t> </a:t>
            </a:r>
            <a:r>
              <a:rPr lang="en-US" sz="2800" dirty="0" err="1" smtClean="0">
                <a:solidFill>
                  <a:schemeClr val="hlink"/>
                </a:solidFill>
                <a:latin typeface="VNI-Times" pitchFamily="2" charset="0"/>
              </a:rPr>
              <a:t>ñaëc</a:t>
            </a:r>
            <a:r>
              <a:rPr lang="en-US" sz="2800" dirty="0" smtClean="0">
                <a:solidFill>
                  <a:schemeClr val="hlink"/>
                </a:solidFill>
                <a:latin typeface="VNI-Times" pitchFamily="2" charset="0"/>
              </a:rPr>
              <a:t> </a:t>
            </a:r>
            <a:r>
              <a:rPr lang="en-US" sz="2800" dirty="0" err="1" smtClean="0">
                <a:solidFill>
                  <a:schemeClr val="hlink"/>
                </a:solidFill>
                <a:latin typeface="VNI-Times" pitchFamily="2" charset="0"/>
              </a:rPr>
              <a:t>nöôùc</a:t>
            </a:r>
            <a:r>
              <a:rPr lang="en-US" sz="2800" dirty="0" smtClean="0">
                <a:solidFill>
                  <a:schemeClr val="hlink"/>
                </a:solidFill>
                <a:latin typeface="VNI-Times" pitchFamily="2" charset="0"/>
              </a:rPr>
              <a:t> </a:t>
            </a:r>
            <a:r>
              <a:rPr lang="en-US" sz="2800" dirty="0" err="1" smtClean="0">
                <a:solidFill>
                  <a:schemeClr val="hlink"/>
                </a:solidFill>
                <a:latin typeface="VNI-Times" pitchFamily="2" charset="0"/>
              </a:rPr>
              <a:t>tieåu</a:t>
            </a:r>
            <a:endParaRPr lang="en-US" sz="2800" dirty="0" smtClean="0">
              <a:solidFill>
                <a:schemeClr val="hlink"/>
              </a:solidFill>
              <a:latin typeface="VNI-Times" pitchFamily="2" charset="0"/>
            </a:endParaRPr>
          </a:p>
          <a:p>
            <a:pPr eaLnBrk="1" hangingPunct="1">
              <a:lnSpc>
                <a:spcPct val="90000"/>
              </a:lnSpc>
              <a:buNone/>
              <a:defRPr/>
            </a:pPr>
            <a:r>
              <a:rPr lang="en-US" sz="2800" b="1" i="1" dirty="0" smtClean="0">
                <a:latin typeface="VNI-Times" pitchFamily="2" charset="0"/>
              </a:rPr>
              <a:t>2. </a:t>
            </a:r>
            <a:r>
              <a:rPr lang="en-US" sz="2800" b="1" i="1" dirty="0" err="1" smtClean="0">
                <a:latin typeface="VNI-Times" pitchFamily="2" charset="0"/>
              </a:rPr>
              <a:t>Soûi</a:t>
            </a:r>
            <a:r>
              <a:rPr lang="en-US" sz="2800" b="1" i="1" dirty="0" smtClean="0">
                <a:latin typeface="VNI-Times" pitchFamily="2" charset="0"/>
              </a:rPr>
              <a:t> </a:t>
            </a:r>
            <a:r>
              <a:rPr lang="en-US" sz="2800" b="1" i="1" dirty="0" err="1" smtClean="0">
                <a:latin typeface="VNI-Times" pitchFamily="2" charset="0"/>
              </a:rPr>
              <a:t>cô</a:t>
            </a:r>
            <a:r>
              <a:rPr lang="en-US" sz="2800" b="1" i="1" dirty="0" smtClean="0">
                <a:latin typeface="VNI-Times" pitchFamily="2" charset="0"/>
              </a:rPr>
              <a:t> </a:t>
            </a:r>
            <a:r>
              <a:rPr lang="en-US" sz="2800" b="1" i="1" dirty="0" err="1" smtClean="0">
                <a:latin typeface="VNI-Times" pitchFamily="2" charset="0"/>
              </a:rPr>
              <a:t>quan</a:t>
            </a:r>
            <a:r>
              <a:rPr lang="en-US" sz="2800" b="1" i="1" dirty="0" smtClean="0">
                <a:latin typeface="VNI-Times" pitchFamily="2" charset="0"/>
              </a:rPr>
              <a:t>:</a:t>
            </a:r>
            <a:r>
              <a:rPr lang="en-US" sz="2800" dirty="0" smtClean="0">
                <a:latin typeface="VNI-Times" pitchFamily="2" charset="0"/>
              </a:rPr>
              <a:t> 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en-US" sz="2800" dirty="0" smtClean="0">
                <a:solidFill>
                  <a:schemeClr val="hlink"/>
                </a:solidFill>
                <a:latin typeface="VNI-Times" pitchFamily="2" charset="0"/>
              </a:rPr>
              <a:t>+ </a:t>
            </a:r>
            <a:r>
              <a:rPr lang="en-US" sz="2800" dirty="0" err="1" smtClean="0">
                <a:solidFill>
                  <a:schemeClr val="hlink"/>
                </a:solidFill>
                <a:latin typeface="VNI-Times" pitchFamily="2" charset="0"/>
              </a:rPr>
              <a:t>Bế</a:t>
            </a:r>
            <a:r>
              <a:rPr lang="en-US" sz="2800" dirty="0" smtClean="0">
                <a:solidFill>
                  <a:schemeClr val="hlink"/>
                </a:solidFill>
                <a:latin typeface="VNI-Times" pitchFamily="2" charset="0"/>
              </a:rPr>
              <a:t> </a:t>
            </a:r>
            <a:r>
              <a:rPr lang="en-US" sz="2800" dirty="0" err="1" smtClean="0">
                <a:solidFill>
                  <a:schemeClr val="hlink"/>
                </a:solidFill>
                <a:latin typeface="VNI-Times" pitchFamily="2" charset="0"/>
              </a:rPr>
              <a:t>tắc</a:t>
            </a:r>
            <a:r>
              <a:rPr lang="en-US" sz="2800" dirty="0" smtClean="0">
                <a:solidFill>
                  <a:schemeClr val="hlink"/>
                </a:solidFill>
                <a:latin typeface="VNI-Times" pitchFamily="2" charset="0"/>
              </a:rPr>
              <a:t>, </a:t>
            </a:r>
            <a:r>
              <a:rPr lang="en-US" sz="2800" dirty="0" err="1" smtClean="0">
                <a:solidFill>
                  <a:schemeClr val="hlink"/>
                </a:solidFill>
                <a:latin typeface="VNI-Times" pitchFamily="2" charset="0"/>
              </a:rPr>
              <a:t>nhiễm</a:t>
            </a:r>
            <a:r>
              <a:rPr lang="en-US" sz="2800" dirty="0" smtClean="0">
                <a:solidFill>
                  <a:schemeClr val="hlink"/>
                </a:solidFill>
                <a:latin typeface="VNI-Times" pitchFamily="2" charset="0"/>
              </a:rPr>
              <a:t> </a:t>
            </a:r>
            <a:r>
              <a:rPr lang="en-US" sz="2800" dirty="0" err="1" smtClean="0">
                <a:solidFill>
                  <a:schemeClr val="hlink"/>
                </a:solidFill>
                <a:latin typeface="VNI-Times" pitchFamily="2" charset="0"/>
              </a:rPr>
              <a:t>khuẩn</a:t>
            </a:r>
            <a:r>
              <a:rPr lang="en-US" sz="2800" dirty="0" smtClean="0">
                <a:solidFill>
                  <a:schemeClr val="hlink"/>
                </a:solidFill>
                <a:latin typeface="VNI-Times" pitchFamily="2" charset="0"/>
              </a:rPr>
              <a:t>, </a:t>
            </a:r>
            <a:r>
              <a:rPr lang="en-US" sz="2800" dirty="0" err="1" smtClean="0">
                <a:solidFill>
                  <a:schemeClr val="hlink"/>
                </a:solidFill>
                <a:latin typeface="VNI-Times" pitchFamily="2" charset="0"/>
              </a:rPr>
              <a:t>vieâm</a:t>
            </a:r>
            <a:r>
              <a:rPr lang="en-US" sz="2800" dirty="0" smtClean="0">
                <a:solidFill>
                  <a:schemeClr val="hlink"/>
                </a:solidFill>
                <a:latin typeface="VNI-Times" pitchFamily="2" charset="0"/>
              </a:rPr>
              <a:t> </a:t>
            </a:r>
            <a:r>
              <a:rPr lang="en-US" sz="2800" dirty="0" err="1" smtClean="0">
                <a:solidFill>
                  <a:schemeClr val="hlink"/>
                </a:solidFill>
                <a:latin typeface="VNI-Times" pitchFamily="2" charset="0"/>
              </a:rPr>
              <a:t>maïn</a:t>
            </a:r>
            <a:r>
              <a:rPr lang="en-US" sz="2800" dirty="0" smtClean="0">
                <a:solidFill>
                  <a:schemeClr val="hlink"/>
                </a:solidFill>
                <a:latin typeface="VNI-Times" pitchFamily="2" charset="0"/>
              </a:rPr>
              <a:t> </a:t>
            </a:r>
            <a:r>
              <a:rPr lang="en-US" sz="2800" dirty="0" err="1" smtClean="0">
                <a:solidFill>
                  <a:schemeClr val="hlink"/>
                </a:solidFill>
                <a:latin typeface="VNI-Times" pitchFamily="2" charset="0"/>
              </a:rPr>
              <a:t>tính</a:t>
            </a:r>
            <a:r>
              <a:rPr lang="en-US" sz="2800" dirty="0" smtClean="0">
                <a:solidFill>
                  <a:schemeClr val="hlink"/>
                </a:solidFill>
                <a:latin typeface="VNI-Times" pitchFamily="2" charset="0"/>
              </a:rPr>
              <a:t>, </a:t>
            </a:r>
            <a:r>
              <a:rPr lang="en-US" sz="2800" dirty="0" err="1" smtClean="0">
                <a:solidFill>
                  <a:schemeClr val="hlink"/>
                </a:solidFill>
                <a:latin typeface="VNI-Times" pitchFamily="2" charset="0"/>
              </a:rPr>
              <a:t>dò</a:t>
            </a:r>
            <a:r>
              <a:rPr lang="en-US" sz="2800" dirty="0" smtClean="0">
                <a:solidFill>
                  <a:schemeClr val="hlink"/>
                </a:solidFill>
                <a:latin typeface="VNI-Times" pitchFamily="2" charset="0"/>
              </a:rPr>
              <a:t> </a:t>
            </a:r>
            <a:r>
              <a:rPr lang="en-US" sz="2800" dirty="0" err="1" smtClean="0">
                <a:solidFill>
                  <a:schemeClr val="hlink"/>
                </a:solidFill>
                <a:latin typeface="VNI-Times" pitchFamily="2" charset="0"/>
              </a:rPr>
              <a:t>vaät</a:t>
            </a:r>
            <a:endParaRPr lang="en-US" sz="2800" dirty="0" smtClean="0">
              <a:solidFill>
                <a:schemeClr val="hlink"/>
              </a:solidFill>
              <a:latin typeface="VNI-Times" pitchFamily="2" charset="0"/>
            </a:endParaRP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en-US" sz="2800" dirty="0" smtClean="0">
                <a:latin typeface="VNI-Times" pitchFamily="2" charset="0"/>
              </a:rPr>
              <a:t>	- </a:t>
            </a:r>
            <a:r>
              <a:rPr lang="en-US" sz="2800" dirty="0" err="1" smtClean="0">
                <a:latin typeface="VNI-Times" pitchFamily="2" charset="0"/>
              </a:rPr>
              <a:t>Heïp</a:t>
            </a:r>
            <a:r>
              <a:rPr lang="en-US" sz="2800" dirty="0" smtClean="0">
                <a:latin typeface="VNI-Times" pitchFamily="2" charset="0"/>
              </a:rPr>
              <a:t> </a:t>
            </a:r>
            <a:r>
              <a:rPr lang="en-US" sz="2800" dirty="0" err="1" smtClean="0">
                <a:latin typeface="VNI-Times" pitchFamily="2" charset="0"/>
              </a:rPr>
              <a:t>khuùc</a:t>
            </a:r>
            <a:r>
              <a:rPr lang="en-US" sz="2800" dirty="0" smtClean="0">
                <a:latin typeface="VNI-Times" pitchFamily="2" charset="0"/>
              </a:rPr>
              <a:t> </a:t>
            </a:r>
            <a:r>
              <a:rPr lang="en-US" sz="2800" dirty="0" err="1" smtClean="0">
                <a:latin typeface="VNI-Times" pitchFamily="2" charset="0"/>
              </a:rPr>
              <a:t>noái</a:t>
            </a:r>
            <a:r>
              <a:rPr lang="en-US" sz="2800" dirty="0" smtClean="0">
                <a:latin typeface="VNI-Times" pitchFamily="2" charset="0"/>
              </a:rPr>
              <a:t> </a:t>
            </a:r>
            <a:r>
              <a:rPr lang="en-US" sz="2800" dirty="0" err="1" smtClean="0">
                <a:latin typeface="VNI-Times" pitchFamily="2" charset="0"/>
              </a:rPr>
              <a:t>beå</a:t>
            </a:r>
            <a:r>
              <a:rPr lang="en-US" sz="2800" dirty="0" smtClean="0">
                <a:latin typeface="VNI-Times" pitchFamily="2" charset="0"/>
              </a:rPr>
              <a:t> </a:t>
            </a:r>
            <a:r>
              <a:rPr lang="en-US" sz="2800" dirty="0" err="1" smtClean="0">
                <a:latin typeface="VNI-Times" pitchFamily="2" charset="0"/>
              </a:rPr>
              <a:t>thaän</a:t>
            </a:r>
            <a:r>
              <a:rPr lang="en-US" sz="2800" dirty="0" smtClean="0">
                <a:latin typeface="VNI-Times" pitchFamily="2" charset="0"/>
              </a:rPr>
              <a:t>- </a:t>
            </a:r>
            <a:r>
              <a:rPr lang="en-US" sz="2800" dirty="0" err="1" smtClean="0">
                <a:latin typeface="VNI-Times" pitchFamily="2" charset="0"/>
              </a:rPr>
              <a:t>nieäu</a:t>
            </a:r>
            <a:r>
              <a:rPr lang="en-US" sz="2800" dirty="0" smtClean="0">
                <a:latin typeface="VNI-Times" pitchFamily="2" charset="0"/>
              </a:rPr>
              <a:t> </a:t>
            </a:r>
            <a:r>
              <a:rPr lang="en-US" sz="2800" dirty="0" err="1" smtClean="0">
                <a:latin typeface="VNI-Times" pitchFamily="2" charset="0"/>
              </a:rPr>
              <a:t>quaûn</a:t>
            </a:r>
            <a:r>
              <a:rPr lang="en-US" sz="2800" dirty="0" smtClean="0">
                <a:latin typeface="VNI-Times" pitchFamily="2" charset="0"/>
              </a:rPr>
              <a:t> =&gt; </a:t>
            </a:r>
            <a:r>
              <a:rPr lang="en-US" sz="2800" dirty="0" err="1" smtClean="0">
                <a:solidFill>
                  <a:srgbClr val="00B0F0"/>
                </a:solidFill>
                <a:latin typeface="VNI-Times" pitchFamily="2" charset="0"/>
              </a:rPr>
              <a:t>soûi</a:t>
            </a:r>
            <a:r>
              <a:rPr lang="en-US" sz="2800" dirty="0" smtClean="0">
                <a:solidFill>
                  <a:srgbClr val="00B0F0"/>
                </a:solidFill>
                <a:latin typeface="VNI-Times" pitchFamily="2" charset="0"/>
              </a:rPr>
              <a:t> </a:t>
            </a:r>
            <a:r>
              <a:rPr lang="en-US" sz="2800" dirty="0" err="1" smtClean="0">
                <a:solidFill>
                  <a:srgbClr val="00B0F0"/>
                </a:solidFill>
                <a:latin typeface="VNI-Times" pitchFamily="2" charset="0"/>
              </a:rPr>
              <a:t>thaän</a:t>
            </a:r>
            <a:endParaRPr lang="en-US" sz="2800" dirty="0" smtClean="0">
              <a:solidFill>
                <a:srgbClr val="00B0F0"/>
              </a:solidFill>
              <a:latin typeface="VNI-Times" pitchFamily="2" charset="0"/>
            </a:endParaRP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en-US" sz="2800" dirty="0" smtClean="0">
                <a:latin typeface="VNI-Times" pitchFamily="2" charset="0"/>
              </a:rPr>
              <a:t> 	- </a:t>
            </a:r>
            <a:r>
              <a:rPr lang="en-US" sz="2800" dirty="0" err="1" smtClean="0">
                <a:latin typeface="VNI-Times" pitchFamily="2" charset="0"/>
              </a:rPr>
              <a:t>Heïp</a:t>
            </a:r>
            <a:r>
              <a:rPr lang="en-US" sz="2800" dirty="0" smtClean="0">
                <a:latin typeface="VNI-Times" pitchFamily="2" charset="0"/>
              </a:rPr>
              <a:t> </a:t>
            </a:r>
            <a:r>
              <a:rPr lang="en-US" sz="2800" dirty="0" err="1" smtClean="0">
                <a:latin typeface="VNI-Times" pitchFamily="2" charset="0"/>
              </a:rPr>
              <a:t>coå</a:t>
            </a:r>
            <a:r>
              <a:rPr lang="en-US" sz="2800" dirty="0" smtClean="0">
                <a:latin typeface="VNI-Times" pitchFamily="2" charset="0"/>
              </a:rPr>
              <a:t> BQ, BL TTL =&gt; </a:t>
            </a:r>
            <a:r>
              <a:rPr lang="en-US" sz="2800" dirty="0" err="1" smtClean="0">
                <a:solidFill>
                  <a:srgbClr val="00B0F0"/>
                </a:solidFill>
                <a:latin typeface="VNI-Times" pitchFamily="2" charset="0"/>
              </a:rPr>
              <a:t>soûi</a:t>
            </a:r>
            <a:r>
              <a:rPr lang="en-US" sz="2800" dirty="0" smtClean="0">
                <a:solidFill>
                  <a:srgbClr val="00B0F0"/>
                </a:solidFill>
                <a:latin typeface="VNI-Times" pitchFamily="2" charset="0"/>
              </a:rPr>
              <a:t> BQ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algn="ctr">
              <a:defRPr/>
            </a:pPr>
            <a:r>
              <a:rPr lang="en-US" b="1" dirty="0" smtClean="0"/>
              <a:t>BIẾN CHỨNG</a:t>
            </a:r>
            <a:endParaRPr lang="en-US" b="1" dirty="0" smtClean="0">
              <a:solidFill>
                <a:schemeClr val="hlink"/>
              </a:solidFill>
              <a:latin typeface="VNI-Times" pitchFamily="2" charset="0"/>
            </a:endParaRPr>
          </a:p>
        </p:txBody>
      </p:sp>
      <p:sp>
        <p:nvSpPr>
          <p:cNvPr id="110595" name="Rectangle 3"/>
          <p:cNvSpPr>
            <a:spLocks noGrp="1" noChangeArrowheads="1"/>
          </p:cNvSpPr>
          <p:nvPr>
            <p:ph idx="1"/>
          </p:nvPr>
        </p:nvSpPr>
        <p:spPr>
          <a:xfrm>
            <a:off x="838200" y="1447800"/>
            <a:ext cx="8001000" cy="4525963"/>
          </a:xfrm>
        </p:spPr>
        <p:txBody>
          <a:bodyPr>
            <a:normAutofit lnSpcReduction="10000"/>
          </a:bodyPr>
          <a:lstStyle/>
          <a:p>
            <a:pPr>
              <a:buNone/>
              <a:defRPr/>
            </a:pPr>
            <a:r>
              <a:rPr lang="en-US" sz="2800" dirty="0" err="1" smtClean="0">
                <a:solidFill>
                  <a:srgbClr val="0070C0"/>
                </a:solidFill>
                <a:latin typeface="VNI-Times" pitchFamily="2" charset="0"/>
              </a:rPr>
              <a:t>Dieãn</a:t>
            </a:r>
            <a:r>
              <a:rPr lang="en-US" sz="2800" dirty="0" smtClean="0">
                <a:solidFill>
                  <a:srgbClr val="0070C0"/>
                </a:solidFill>
                <a:latin typeface="VNI-Times" pitchFamily="2" charset="0"/>
              </a:rPr>
              <a:t> </a:t>
            </a:r>
            <a:r>
              <a:rPr lang="en-US" sz="2800" dirty="0" err="1" smtClean="0">
                <a:solidFill>
                  <a:srgbClr val="0070C0"/>
                </a:solidFill>
                <a:latin typeface="VNI-Times" pitchFamily="2" charset="0"/>
              </a:rPr>
              <a:t>tieán</a:t>
            </a:r>
            <a:endParaRPr lang="en-US" sz="2800" b="1" i="1" dirty="0" smtClean="0">
              <a:solidFill>
                <a:srgbClr val="0070C0"/>
              </a:solidFill>
              <a:latin typeface="VNI-Times" pitchFamily="2" charset="0"/>
            </a:endParaRPr>
          </a:p>
          <a:p>
            <a:pPr eaLnBrk="1" hangingPunct="1">
              <a:buFont typeface="Wingdings" pitchFamily="2" charset="2"/>
              <a:buNone/>
              <a:defRPr/>
            </a:pPr>
            <a:r>
              <a:rPr lang="en-US" sz="2800" b="1" i="1" dirty="0" smtClean="0">
                <a:latin typeface="VNI-Times" pitchFamily="2" charset="0"/>
              </a:rPr>
              <a:t>1. </a:t>
            </a:r>
            <a:r>
              <a:rPr lang="en-US" sz="2800" b="1" i="1" dirty="0" err="1" smtClean="0">
                <a:latin typeface="VNI-Times" pitchFamily="2" charset="0"/>
              </a:rPr>
              <a:t>Giai</a:t>
            </a:r>
            <a:r>
              <a:rPr lang="en-US" sz="2800" b="1" i="1" dirty="0" smtClean="0">
                <a:latin typeface="VNI-Times" pitchFamily="2" charset="0"/>
              </a:rPr>
              <a:t> </a:t>
            </a:r>
            <a:r>
              <a:rPr lang="en-US" sz="2800" b="1" i="1" dirty="0" err="1" smtClean="0">
                <a:latin typeface="VNI-Times" pitchFamily="2" charset="0"/>
              </a:rPr>
              <a:t>ñoaïn</a:t>
            </a:r>
            <a:r>
              <a:rPr lang="en-US" sz="2800" b="1" i="1" dirty="0" smtClean="0">
                <a:latin typeface="VNI-Times" pitchFamily="2" charset="0"/>
              </a:rPr>
              <a:t> </a:t>
            </a:r>
            <a:r>
              <a:rPr lang="en-US" sz="2800" b="1" i="1" dirty="0" err="1" smtClean="0">
                <a:latin typeface="VNI-Times" pitchFamily="2" charset="0"/>
              </a:rPr>
              <a:t>choáng</a:t>
            </a:r>
            <a:r>
              <a:rPr lang="en-US" sz="2800" b="1" i="1" dirty="0" smtClean="0">
                <a:latin typeface="VNI-Times" pitchFamily="2" charset="0"/>
              </a:rPr>
              <a:t> </a:t>
            </a:r>
            <a:r>
              <a:rPr lang="en-US" sz="2800" b="1" i="1" dirty="0" err="1" smtClean="0">
                <a:latin typeface="VNI-Times" pitchFamily="2" charset="0"/>
              </a:rPr>
              <a:t>ñoái</a:t>
            </a:r>
            <a:endParaRPr lang="en-US" sz="2800" dirty="0" smtClean="0">
              <a:latin typeface="VNI-Times" pitchFamily="2" charset="0"/>
            </a:endParaRPr>
          </a:p>
          <a:p>
            <a:pPr lvl="1" eaLnBrk="1" hangingPunct="1">
              <a:defRPr/>
            </a:pPr>
            <a:r>
              <a:rPr lang="en-US" sz="2400" dirty="0" err="1" smtClean="0">
                <a:solidFill>
                  <a:srgbClr val="0070C0"/>
                </a:solidFill>
                <a:latin typeface="VNI-Times" pitchFamily="2" charset="0"/>
              </a:rPr>
              <a:t>Taêng</a:t>
            </a:r>
            <a:r>
              <a:rPr lang="en-US" sz="2400" dirty="0" smtClean="0">
                <a:solidFill>
                  <a:srgbClr val="0070C0"/>
                </a:solidFill>
                <a:latin typeface="VNI-Times" pitchFamily="2" charset="0"/>
              </a:rPr>
              <a:t> </a:t>
            </a:r>
            <a:r>
              <a:rPr lang="en-US" sz="2400" dirty="0" err="1" smtClean="0">
                <a:solidFill>
                  <a:srgbClr val="0070C0"/>
                </a:solidFill>
                <a:latin typeface="VNI-Times" pitchFamily="2" charset="0"/>
              </a:rPr>
              <a:t>aùp</a:t>
            </a:r>
            <a:r>
              <a:rPr lang="en-US" sz="2400" dirty="0" smtClean="0">
                <a:solidFill>
                  <a:srgbClr val="0070C0"/>
                </a:solidFill>
                <a:latin typeface="VNI-Times" pitchFamily="2" charset="0"/>
              </a:rPr>
              <a:t> </a:t>
            </a:r>
            <a:r>
              <a:rPr lang="en-US" sz="2400" dirty="0" err="1" smtClean="0">
                <a:solidFill>
                  <a:srgbClr val="0070C0"/>
                </a:solidFill>
                <a:latin typeface="VNI-Times" pitchFamily="2" charset="0"/>
              </a:rPr>
              <a:t>löïc</a:t>
            </a:r>
            <a:r>
              <a:rPr lang="en-US" sz="2400" dirty="0" smtClean="0">
                <a:solidFill>
                  <a:srgbClr val="0070C0"/>
                </a:solidFill>
                <a:latin typeface="VNI-Times" pitchFamily="2" charset="0"/>
              </a:rPr>
              <a:t> </a:t>
            </a:r>
            <a:r>
              <a:rPr lang="en-US" sz="2400" dirty="0" err="1" smtClean="0">
                <a:solidFill>
                  <a:srgbClr val="0070C0"/>
                </a:solidFill>
                <a:latin typeface="VNI-Times" pitchFamily="2" charset="0"/>
              </a:rPr>
              <a:t>ñoät</a:t>
            </a:r>
            <a:r>
              <a:rPr lang="en-US" sz="2400" dirty="0" smtClean="0">
                <a:solidFill>
                  <a:srgbClr val="0070C0"/>
                </a:solidFill>
                <a:latin typeface="VNI-Times" pitchFamily="2" charset="0"/>
              </a:rPr>
              <a:t> </a:t>
            </a:r>
            <a:r>
              <a:rPr lang="en-US" sz="2400" dirty="0" err="1" smtClean="0">
                <a:solidFill>
                  <a:srgbClr val="0070C0"/>
                </a:solidFill>
                <a:latin typeface="VNI-Times" pitchFamily="2" charset="0"/>
              </a:rPr>
              <a:t>ngoät</a:t>
            </a:r>
            <a:r>
              <a:rPr lang="en-US" sz="2400" dirty="0" smtClean="0">
                <a:solidFill>
                  <a:srgbClr val="0070C0"/>
                </a:solidFill>
                <a:latin typeface="VNI-Times" pitchFamily="2" charset="0"/>
              </a:rPr>
              <a:t>  =&gt; </a:t>
            </a:r>
            <a:r>
              <a:rPr lang="en-US" sz="2400" dirty="0" err="1" smtClean="0">
                <a:solidFill>
                  <a:srgbClr val="00FF00"/>
                </a:solidFill>
                <a:latin typeface="VNI-Times" pitchFamily="2" charset="0"/>
              </a:rPr>
              <a:t>côn</a:t>
            </a:r>
            <a:r>
              <a:rPr lang="en-US" sz="2400" dirty="0" smtClean="0">
                <a:solidFill>
                  <a:srgbClr val="00FF00"/>
                </a:solidFill>
                <a:latin typeface="VNI-Times" pitchFamily="2" charset="0"/>
              </a:rPr>
              <a:t> </a:t>
            </a:r>
            <a:r>
              <a:rPr lang="en-US" sz="2400" dirty="0" err="1" smtClean="0">
                <a:solidFill>
                  <a:srgbClr val="00FF00"/>
                </a:solidFill>
                <a:latin typeface="VNI-Times" pitchFamily="2" charset="0"/>
              </a:rPr>
              <a:t>ñau</a:t>
            </a:r>
            <a:r>
              <a:rPr lang="en-US" sz="2400" dirty="0" smtClean="0">
                <a:solidFill>
                  <a:srgbClr val="00FF00"/>
                </a:solidFill>
                <a:latin typeface="VNI-Times" pitchFamily="2" charset="0"/>
              </a:rPr>
              <a:t> </a:t>
            </a:r>
            <a:r>
              <a:rPr lang="en-US" sz="2400" dirty="0" err="1" smtClean="0">
                <a:solidFill>
                  <a:srgbClr val="00FF00"/>
                </a:solidFill>
                <a:latin typeface="VNI-Times" pitchFamily="2" charset="0"/>
              </a:rPr>
              <a:t>baõo</a:t>
            </a:r>
            <a:r>
              <a:rPr lang="en-US" sz="2400" dirty="0" smtClean="0">
                <a:solidFill>
                  <a:srgbClr val="00FF00"/>
                </a:solidFill>
                <a:latin typeface="VNI-Times" pitchFamily="2" charset="0"/>
              </a:rPr>
              <a:t> </a:t>
            </a:r>
            <a:r>
              <a:rPr lang="en-US" sz="2400" dirty="0" err="1" smtClean="0">
                <a:solidFill>
                  <a:srgbClr val="00FF00"/>
                </a:solidFill>
                <a:latin typeface="VNI-Times" pitchFamily="2" charset="0"/>
              </a:rPr>
              <a:t>thaän</a:t>
            </a:r>
            <a:r>
              <a:rPr lang="en-US" sz="2400" dirty="0" smtClean="0">
                <a:latin typeface="VNI-Times" pitchFamily="2" charset="0"/>
              </a:rPr>
              <a:t>.        </a:t>
            </a:r>
          </a:p>
          <a:p>
            <a:pPr lvl="1" eaLnBrk="1" hangingPunct="1">
              <a:defRPr/>
            </a:pPr>
            <a:r>
              <a:rPr lang="en-US" sz="2400" dirty="0" err="1" smtClean="0">
                <a:solidFill>
                  <a:srgbClr val="0070C0"/>
                </a:solidFill>
                <a:latin typeface="VNI-Times" pitchFamily="2" charset="0"/>
              </a:rPr>
              <a:t>Soûi</a:t>
            </a:r>
            <a:r>
              <a:rPr lang="en-US" sz="2400" dirty="0" smtClean="0">
                <a:solidFill>
                  <a:srgbClr val="0070C0"/>
                </a:solidFill>
                <a:latin typeface="VNI-Times" pitchFamily="2" charset="0"/>
              </a:rPr>
              <a:t> </a:t>
            </a:r>
            <a:r>
              <a:rPr lang="en-US" sz="2400" dirty="0" err="1" smtClean="0">
                <a:solidFill>
                  <a:srgbClr val="0070C0"/>
                </a:solidFill>
                <a:latin typeface="VNI-Times" pitchFamily="2" charset="0"/>
              </a:rPr>
              <a:t>coù</a:t>
            </a:r>
            <a:r>
              <a:rPr lang="en-US" sz="2400" dirty="0" smtClean="0">
                <a:solidFill>
                  <a:srgbClr val="0070C0"/>
                </a:solidFill>
                <a:latin typeface="VNI-Times" pitchFamily="2" charset="0"/>
              </a:rPr>
              <a:t> </a:t>
            </a:r>
            <a:r>
              <a:rPr lang="en-US" sz="2400" dirty="0" err="1" smtClean="0">
                <a:solidFill>
                  <a:srgbClr val="0070C0"/>
                </a:solidFill>
                <a:latin typeface="VNI-Times" pitchFamily="2" charset="0"/>
              </a:rPr>
              <a:t>theå</a:t>
            </a:r>
            <a:r>
              <a:rPr lang="en-US" sz="2400" dirty="0" smtClean="0">
                <a:solidFill>
                  <a:srgbClr val="0070C0"/>
                </a:solidFill>
                <a:latin typeface="VNI-Times" pitchFamily="2" charset="0"/>
              </a:rPr>
              <a:t> </a:t>
            </a:r>
            <a:r>
              <a:rPr lang="en-US" sz="2400" dirty="0" err="1" smtClean="0">
                <a:solidFill>
                  <a:srgbClr val="0070C0"/>
                </a:solidFill>
                <a:latin typeface="VNI-Times" pitchFamily="2" charset="0"/>
              </a:rPr>
              <a:t>ra</a:t>
            </a:r>
            <a:r>
              <a:rPr lang="en-US" sz="2400" dirty="0" smtClean="0">
                <a:solidFill>
                  <a:srgbClr val="0070C0"/>
                </a:solidFill>
                <a:latin typeface="VNI-Times" pitchFamily="2" charset="0"/>
              </a:rPr>
              <a:t> </a:t>
            </a:r>
            <a:r>
              <a:rPr lang="en-US" sz="2400" dirty="0" err="1" smtClean="0">
                <a:solidFill>
                  <a:srgbClr val="0070C0"/>
                </a:solidFill>
                <a:latin typeface="VNI-Times" pitchFamily="2" charset="0"/>
              </a:rPr>
              <a:t>ngoaøi</a:t>
            </a:r>
            <a:r>
              <a:rPr lang="en-US" sz="2400" dirty="0" smtClean="0">
                <a:solidFill>
                  <a:srgbClr val="0070C0"/>
                </a:solidFill>
                <a:latin typeface="VNI-Times" pitchFamily="2" charset="0"/>
              </a:rPr>
              <a:t> =&gt;</a:t>
            </a:r>
            <a:r>
              <a:rPr lang="en-US" sz="2400" dirty="0" smtClean="0">
                <a:latin typeface="VNI-Times" pitchFamily="2" charset="0"/>
              </a:rPr>
              <a:t> </a:t>
            </a:r>
            <a:r>
              <a:rPr lang="en-US" sz="2400" dirty="0" err="1" smtClean="0">
                <a:solidFill>
                  <a:srgbClr val="00FF00"/>
                </a:solidFill>
                <a:latin typeface="VNI-Times" pitchFamily="2" charset="0"/>
              </a:rPr>
              <a:t>noâïi</a:t>
            </a:r>
            <a:r>
              <a:rPr lang="en-US" sz="2400" dirty="0" smtClean="0">
                <a:solidFill>
                  <a:srgbClr val="00FF00"/>
                </a:solidFill>
                <a:latin typeface="VNI-Times" pitchFamily="2" charset="0"/>
              </a:rPr>
              <a:t> </a:t>
            </a:r>
            <a:r>
              <a:rPr lang="en-US" sz="2400" dirty="0" err="1" smtClean="0">
                <a:solidFill>
                  <a:srgbClr val="00FF00"/>
                </a:solidFill>
                <a:latin typeface="VNI-Times" pitchFamily="2" charset="0"/>
              </a:rPr>
              <a:t>khoa</a:t>
            </a:r>
            <a:r>
              <a:rPr lang="en-US" sz="2400" dirty="0" smtClean="0">
                <a:solidFill>
                  <a:srgbClr val="00FF00"/>
                </a:solidFill>
                <a:latin typeface="VNI-Times" pitchFamily="2" charset="0"/>
              </a:rPr>
              <a:t>.</a:t>
            </a:r>
            <a:endParaRPr lang="en-US" sz="2400" b="1" i="1" dirty="0" smtClean="0">
              <a:solidFill>
                <a:srgbClr val="00FF00"/>
              </a:solidFill>
              <a:latin typeface="VNI-Times" pitchFamily="2" charset="0"/>
            </a:endParaRPr>
          </a:p>
          <a:p>
            <a:pPr eaLnBrk="1" hangingPunct="1">
              <a:buFont typeface="Wingdings" pitchFamily="2" charset="2"/>
              <a:buNone/>
              <a:defRPr/>
            </a:pPr>
            <a:r>
              <a:rPr lang="en-US" sz="2800" b="1" i="1" dirty="0" smtClean="0">
                <a:latin typeface="VNI-Times" pitchFamily="2" charset="0"/>
              </a:rPr>
              <a:t>2. </a:t>
            </a:r>
            <a:r>
              <a:rPr lang="en-US" sz="2800" b="1" i="1" dirty="0" err="1" smtClean="0">
                <a:latin typeface="VNI-Times" pitchFamily="2" charset="0"/>
              </a:rPr>
              <a:t>Giai</a:t>
            </a:r>
            <a:r>
              <a:rPr lang="en-US" sz="2800" b="1" i="1" dirty="0" smtClean="0">
                <a:latin typeface="VNI-Times" pitchFamily="2" charset="0"/>
              </a:rPr>
              <a:t> </a:t>
            </a:r>
            <a:r>
              <a:rPr lang="en-US" sz="2800" b="1" i="1" dirty="0" err="1" smtClean="0">
                <a:latin typeface="VNI-Times" pitchFamily="2" charset="0"/>
              </a:rPr>
              <a:t>ñoaïn</a:t>
            </a:r>
            <a:r>
              <a:rPr lang="en-US" sz="2800" b="1" i="1" dirty="0" smtClean="0">
                <a:latin typeface="VNI-Times" pitchFamily="2" charset="0"/>
              </a:rPr>
              <a:t> </a:t>
            </a:r>
            <a:r>
              <a:rPr lang="en-US" sz="2800" b="1" i="1" dirty="0" err="1" smtClean="0">
                <a:latin typeface="VNI-Times" pitchFamily="2" charset="0"/>
              </a:rPr>
              <a:t>giaõn</a:t>
            </a:r>
            <a:r>
              <a:rPr lang="en-US" sz="2800" b="1" i="1" dirty="0" smtClean="0">
                <a:latin typeface="VNI-Times" pitchFamily="2" charset="0"/>
              </a:rPr>
              <a:t> </a:t>
            </a:r>
            <a:r>
              <a:rPr lang="en-US" sz="2800" b="1" i="1" dirty="0" err="1" smtClean="0">
                <a:latin typeface="VNI-Times" pitchFamily="2" charset="0"/>
              </a:rPr>
              <a:t>nôû</a:t>
            </a:r>
            <a:endParaRPr lang="en-US" sz="2800" dirty="0" smtClean="0">
              <a:latin typeface="VNI-Times" pitchFamily="2" charset="0"/>
            </a:endParaRPr>
          </a:p>
          <a:p>
            <a:pPr lvl="1" eaLnBrk="1" hangingPunct="1">
              <a:defRPr/>
            </a:pPr>
            <a:r>
              <a:rPr lang="en-US" sz="2400" dirty="0" err="1" smtClean="0">
                <a:solidFill>
                  <a:srgbClr val="0070C0"/>
                </a:solidFill>
                <a:latin typeface="VNI-Times" pitchFamily="2" charset="0"/>
              </a:rPr>
              <a:t>Nhu</a:t>
            </a:r>
            <a:r>
              <a:rPr lang="en-US" sz="2400" dirty="0" smtClean="0">
                <a:solidFill>
                  <a:srgbClr val="0070C0"/>
                </a:solidFill>
                <a:latin typeface="VNI-Times" pitchFamily="2" charset="0"/>
              </a:rPr>
              <a:t> </a:t>
            </a:r>
            <a:r>
              <a:rPr lang="en-US" sz="2400" dirty="0" err="1" smtClean="0">
                <a:solidFill>
                  <a:srgbClr val="0070C0"/>
                </a:solidFill>
                <a:latin typeface="VNI-Times" pitchFamily="2" charset="0"/>
              </a:rPr>
              <a:t>ñoäng</a:t>
            </a:r>
            <a:r>
              <a:rPr lang="en-US" sz="2400" dirty="0" smtClean="0">
                <a:solidFill>
                  <a:srgbClr val="0070C0"/>
                </a:solidFill>
                <a:latin typeface="VNI-Times" pitchFamily="2" charset="0"/>
              </a:rPr>
              <a:t> </a:t>
            </a:r>
            <a:r>
              <a:rPr lang="en-US" sz="2400" dirty="0" err="1" smtClean="0">
                <a:solidFill>
                  <a:srgbClr val="0070C0"/>
                </a:solidFill>
                <a:latin typeface="VNI-Times" pitchFamily="2" charset="0"/>
              </a:rPr>
              <a:t>giaûm</a:t>
            </a:r>
            <a:r>
              <a:rPr lang="en-US" sz="2400" dirty="0" smtClean="0">
                <a:solidFill>
                  <a:srgbClr val="0070C0"/>
                </a:solidFill>
                <a:latin typeface="VNI-Times" pitchFamily="2" charset="0"/>
              </a:rPr>
              <a:t> =&gt; </a:t>
            </a:r>
            <a:r>
              <a:rPr lang="en-US" sz="2400" dirty="0" err="1" smtClean="0">
                <a:solidFill>
                  <a:srgbClr val="00FF00"/>
                </a:solidFill>
                <a:latin typeface="VNI-Times" pitchFamily="2" charset="0"/>
              </a:rPr>
              <a:t>soûi</a:t>
            </a:r>
            <a:r>
              <a:rPr lang="en-US" sz="2400" dirty="0" smtClean="0">
                <a:solidFill>
                  <a:srgbClr val="00FF00"/>
                </a:solidFill>
                <a:latin typeface="VNI-Times" pitchFamily="2" charset="0"/>
              </a:rPr>
              <a:t> </a:t>
            </a:r>
            <a:r>
              <a:rPr lang="en-US" sz="2400" dirty="0" err="1" smtClean="0">
                <a:solidFill>
                  <a:srgbClr val="00FF00"/>
                </a:solidFill>
                <a:latin typeface="VNI-Times" pitchFamily="2" charset="0"/>
              </a:rPr>
              <a:t>ít</a:t>
            </a:r>
            <a:r>
              <a:rPr lang="en-US" sz="2400" dirty="0" smtClean="0">
                <a:solidFill>
                  <a:srgbClr val="00FF00"/>
                </a:solidFill>
                <a:latin typeface="VNI-Times" pitchFamily="2" charset="0"/>
              </a:rPr>
              <a:t> </a:t>
            </a:r>
            <a:r>
              <a:rPr lang="en-US" sz="2400" dirty="0" err="1" smtClean="0">
                <a:solidFill>
                  <a:srgbClr val="00FF00"/>
                </a:solidFill>
                <a:latin typeface="VNI-Times" pitchFamily="2" charset="0"/>
              </a:rPr>
              <a:t>coù</a:t>
            </a:r>
            <a:r>
              <a:rPr lang="en-US" sz="2400" dirty="0" smtClean="0">
                <a:solidFill>
                  <a:srgbClr val="00FF00"/>
                </a:solidFill>
                <a:latin typeface="VNI-Times" pitchFamily="2" charset="0"/>
              </a:rPr>
              <a:t> </a:t>
            </a:r>
            <a:r>
              <a:rPr lang="en-US" sz="2400" dirty="0" err="1" smtClean="0">
                <a:solidFill>
                  <a:srgbClr val="00FF00"/>
                </a:solidFill>
                <a:latin typeface="VNI-Times" pitchFamily="2" charset="0"/>
              </a:rPr>
              <a:t>khaû</a:t>
            </a:r>
            <a:r>
              <a:rPr lang="en-US" sz="2400" dirty="0" smtClean="0">
                <a:solidFill>
                  <a:srgbClr val="00FF00"/>
                </a:solidFill>
                <a:latin typeface="VNI-Times" pitchFamily="2" charset="0"/>
              </a:rPr>
              <a:t> </a:t>
            </a:r>
            <a:r>
              <a:rPr lang="en-US" sz="2400" dirty="0" err="1" smtClean="0">
                <a:solidFill>
                  <a:srgbClr val="00FF00"/>
                </a:solidFill>
                <a:latin typeface="VNI-Times" pitchFamily="2" charset="0"/>
              </a:rPr>
              <a:t>naêng</a:t>
            </a:r>
            <a:r>
              <a:rPr lang="en-US" sz="2400" dirty="0" smtClean="0">
                <a:solidFill>
                  <a:srgbClr val="00FF00"/>
                </a:solidFill>
                <a:latin typeface="VNI-Times" pitchFamily="2" charset="0"/>
              </a:rPr>
              <a:t> </a:t>
            </a:r>
            <a:r>
              <a:rPr lang="en-US" sz="2400" dirty="0" err="1" smtClean="0">
                <a:solidFill>
                  <a:srgbClr val="00FF00"/>
                </a:solidFill>
                <a:latin typeface="VNI-Times" pitchFamily="2" charset="0"/>
              </a:rPr>
              <a:t>töï</a:t>
            </a:r>
            <a:r>
              <a:rPr lang="en-US" sz="2400" dirty="0" smtClean="0">
                <a:solidFill>
                  <a:srgbClr val="00FF00"/>
                </a:solidFill>
                <a:latin typeface="VNI-Times" pitchFamily="2" charset="0"/>
              </a:rPr>
              <a:t> </a:t>
            </a:r>
            <a:r>
              <a:rPr lang="en-US" sz="2400" dirty="0" err="1" smtClean="0">
                <a:solidFill>
                  <a:srgbClr val="00FF00"/>
                </a:solidFill>
                <a:latin typeface="VNI-Times" pitchFamily="2" charset="0"/>
              </a:rPr>
              <a:t>ra</a:t>
            </a:r>
            <a:r>
              <a:rPr lang="en-US" sz="2400" dirty="0" smtClean="0">
                <a:solidFill>
                  <a:srgbClr val="00FF00"/>
                </a:solidFill>
                <a:latin typeface="VNI-Times" pitchFamily="2" charset="0"/>
              </a:rPr>
              <a:t> </a:t>
            </a:r>
            <a:r>
              <a:rPr lang="en-US" sz="2400" dirty="0" err="1" smtClean="0">
                <a:solidFill>
                  <a:srgbClr val="00FF00"/>
                </a:solidFill>
                <a:latin typeface="VNI-Times" pitchFamily="2" charset="0"/>
              </a:rPr>
              <a:t>ñöôïc</a:t>
            </a:r>
            <a:r>
              <a:rPr lang="en-US" sz="2400" dirty="0" smtClean="0">
                <a:solidFill>
                  <a:srgbClr val="00FF00"/>
                </a:solidFill>
                <a:latin typeface="VNI-Times" pitchFamily="2" charset="0"/>
              </a:rPr>
              <a:t>.</a:t>
            </a:r>
          </a:p>
          <a:p>
            <a:pPr eaLnBrk="1" hangingPunct="1">
              <a:buFont typeface="Wingdings" pitchFamily="2" charset="2"/>
              <a:buNone/>
              <a:defRPr/>
            </a:pPr>
            <a:r>
              <a:rPr lang="en-US" sz="2800" b="1" dirty="0" smtClean="0">
                <a:solidFill>
                  <a:srgbClr val="FFFF00"/>
                </a:solidFill>
                <a:latin typeface="VNI-Times" pitchFamily="2" charset="0"/>
              </a:rPr>
              <a:t>=&gt; </a:t>
            </a:r>
            <a:r>
              <a:rPr lang="en-US" sz="2800" b="1" dirty="0" err="1" smtClean="0">
                <a:solidFill>
                  <a:srgbClr val="FFFF00"/>
                </a:solidFill>
                <a:latin typeface="VNI-Times" pitchFamily="2" charset="0"/>
              </a:rPr>
              <a:t>Phaãu</a:t>
            </a:r>
            <a:r>
              <a:rPr lang="en-US" sz="2800" b="1" dirty="0" smtClean="0">
                <a:solidFill>
                  <a:srgbClr val="FFFF00"/>
                </a:solidFill>
                <a:latin typeface="VNI-Times" pitchFamily="2" charset="0"/>
              </a:rPr>
              <a:t> </a:t>
            </a:r>
            <a:r>
              <a:rPr lang="en-US" sz="2800" b="1" dirty="0" err="1" smtClean="0">
                <a:solidFill>
                  <a:srgbClr val="FFFF00"/>
                </a:solidFill>
                <a:latin typeface="VNI-Times" pitchFamily="2" charset="0"/>
              </a:rPr>
              <a:t>thuaät</a:t>
            </a:r>
            <a:r>
              <a:rPr lang="en-US" sz="2800" b="1" dirty="0" smtClean="0">
                <a:solidFill>
                  <a:srgbClr val="FFFF00"/>
                </a:solidFill>
                <a:latin typeface="VNI-Times" pitchFamily="2" charset="0"/>
              </a:rPr>
              <a:t> hay </a:t>
            </a:r>
            <a:r>
              <a:rPr lang="en-US" sz="2800" b="1" dirty="0" err="1" smtClean="0">
                <a:solidFill>
                  <a:srgbClr val="FFFF00"/>
                </a:solidFill>
                <a:latin typeface="VNI-Times" pitchFamily="2" charset="0"/>
              </a:rPr>
              <a:t>taùn</a:t>
            </a:r>
            <a:r>
              <a:rPr lang="en-US" sz="2800" b="1" dirty="0" smtClean="0">
                <a:solidFill>
                  <a:srgbClr val="FFFF00"/>
                </a:solidFill>
                <a:latin typeface="VNI-Times" pitchFamily="2" charset="0"/>
              </a:rPr>
              <a:t> </a:t>
            </a:r>
            <a:r>
              <a:rPr lang="en-US" sz="2800" b="1" dirty="0" err="1" smtClean="0">
                <a:solidFill>
                  <a:srgbClr val="FFFF00"/>
                </a:solidFill>
                <a:latin typeface="VNI-Times" pitchFamily="2" charset="0"/>
              </a:rPr>
              <a:t>soûi</a:t>
            </a:r>
            <a:r>
              <a:rPr lang="en-US" sz="2800" b="1" dirty="0" smtClean="0">
                <a:solidFill>
                  <a:srgbClr val="FFFF00"/>
                </a:solidFill>
                <a:latin typeface="VNI-Times" pitchFamily="2" charset="0"/>
              </a:rPr>
              <a:t>.</a:t>
            </a:r>
            <a:endParaRPr lang="en-US" sz="2800" b="1" i="1" dirty="0" smtClean="0">
              <a:solidFill>
                <a:srgbClr val="FFFF00"/>
              </a:solidFill>
              <a:latin typeface="VNI-Times" pitchFamily="2" charset="0"/>
            </a:endParaRPr>
          </a:p>
          <a:p>
            <a:pPr eaLnBrk="1" hangingPunct="1">
              <a:buFont typeface="Wingdings" pitchFamily="2" charset="2"/>
              <a:buNone/>
              <a:defRPr/>
            </a:pPr>
            <a:r>
              <a:rPr lang="en-US" sz="2800" b="1" i="1" dirty="0" smtClean="0">
                <a:latin typeface="VNI-Times" pitchFamily="2" charset="0"/>
              </a:rPr>
              <a:t>3. </a:t>
            </a:r>
            <a:r>
              <a:rPr lang="en-US" sz="2800" b="1" i="1" dirty="0" err="1" smtClean="0">
                <a:latin typeface="VNI-Times" pitchFamily="2" charset="0"/>
              </a:rPr>
              <a:t>Giai</a:t>
            </a:r>
            <a:r>
              <a:rPr lang="en-US" sz="2800" b="1" i="1" dirty="0" smtClean="0">
                <a:latin typeface="VNI-Times" pitchFamily="2" charset="0"/>
              </a:rPr>
              <a:t> </a:t>
            </a:r>
            <a:r>
              <a:rPr lang="en-US" sz="2800" b="1" i="1" dirty="0" err="1" smtClean="0">
                <a:latin typeface="VNI-Times" pitchFamily="2" charset="0"/>
              </a:rPr>
              <a:t>ñoaïn</a:t>
            </a:r>
            <a:r>
              <a:rPr lang="en-US" sz="2800" b="1" i="1" dirty="0" smtClean="0">
                <a:latin typeface="VNI-Times" pitchFamily="2" charset="0"/>
              </a:rPr>
              <a:t> </a:t>
            </a:r>
            <a:r>
              <a:rPr lang="en-US" sz="2800" b="1" i="1" dirty="0" err="1" smtClean="0">
                <a:latin typeface="VNI-Times" pitchFamily="2" charset="0"/>
              </a:rPr>
              <a:t>bieán</a:t>
            </a:r>
            <a:r>
              <a:rPr lang="en-US" sz="2800" b="1" i="1" dirty="0" smtClean="0">
                <a:latin typeface="VNI-Times" pitchFamily="2" charset="0"/>
              </a:rPr>
              <a:t> </a:t>
            </a:r>
            <a:r>
              <a:rPr lang="en-US" sz="2800" b="1" i="1" dirty="0" err="1" smtClean="0">
                <a:latin typeface="VNI-Times" pitchFamily="2" charset="0"/>
              </a:rPr>
              <a:t>chöùng</a:t>
            </a:r>
            <a:endParaRPr lang="en-US" sz="2800" dirty="0" smtClean="0">
              <a:latin typeface="VNI-Times" pitchFamily="2" charset="0"/>
            </a:endParaRPr>
          </a:p>
          <a:p>
            <a:pPr lvl="1" eaLnBrk="1" hangingPunct="1">
              <a:defRPr/>
            </a:pPr>
            <a:r>
              <a:rPr lang="en-US" sz="2400" dirty="0" err="1" smtClean="0">
                <a:solidFill>
                  <a:srgbClr val="0070C0"/>
                </a:solidFill>
                <a:latin typeface="VNI-Times" pitchFamily="2" charset="0"/>
              </a:rPr>
              <a:t>Khoâng</a:t>
            </a:r>
            <a:r>
              <a:rPr lang="en-US" sz="2400" dirty="0" smtClean="0">
                <a:solidFill>
                  <a:srgbClr val="0070C0"/>
                </a:solidFill>
                <a:latin typeface="VNI-Times" pitchFamily="2" charset="0"/>
              </a:rPr>
              <a:t> </a:t>
            </a:r>
            <a:r>
              <a:rPr lang="en-US" sz="2400" dirty="0" err="1" smtClean="0">
                <a:solidFill>
                  <a:srgbClr val="0070C0"/>
                </a:solidFill>
                <a:latin typeface="VNI-Times" pitchFamily="2" charset="0"/>
              </a:rPr>
              <a:t>ra</a:t>
            </a:r>
            <a:r>
              <a:rPr lang="en-US" sz="2400" dirty="0" smtClean="0">
                <a:solidFill>
                  <a:srgbClr val="0070C0"/>
                </a:solidFill>
                <a:latin typeface="VNI-Times" pitchFamily="2" charset="0"/>
              </a:rPr>
              <a:t> </a:t>
            </a:r>
            <a:r>
              <a:rPr lang="en-US" sz="2400" dirty="0" err="1" smtClean="0">
                <a:solidFill>
                  <a:srgbClr val="0070C0"/>
                </a:solidFill>
                <a:latin typeface="VNI-Times" pitchFamily="2" charset="0"/>
              </a:rPr>
              <a:t>ñöôïc</a:t>
            </a:r>
            <a:r>
              <a:rPr lang="en-US" sz="2400" dirty="0" smtClean="0">
                <a:solidFill>
                  <a:srgbClr val="0070C0"/>
                </a:solidFill>
                <a:latin typeface="VNI-Times" pitchFamily="2" charset="0"/>
              </a:rPr>
              <a:t>, </a:t>
            </a:r>
            <a:r>
              <a:rPr lang="en-US" sz="2400" dirty="0" err="1" smtClean="0">
                <a:solidFill>
                  <a:srgbClr val="0070C0"/>
                </a:solidFill>
                <a:latin typeface="VNI-Times" pitchFamily="2" charset="0"/>
              </a:rPr>
              <a:t>baùm</a:t>
            </a:r>
            <a:r>
              <a:rPr lang="en-US" sz="2400" dirty="0" smtClean="0">
                <a:solidFill>
                  <a:srgbClr val="0070C0"/>
                </a:solidFill>
                <a:latin typeface="VNI-Times" pitchFamily="2" charset="0"/>
              </a:rPr>
              <a:t> </a:t>
            </a:r>
            <a:r>
              <a:rPr lang="en-US" sz="2400" dirty="0" err="1" smtClean="0">
                <a:solidFill>
                  <a:srgbClr val="0070C0"/>
                </a:solidFill>
                <a:latin typeface="VNI-Times" pitchFamily="2" charset="0"/>
              </a:rPr>
              <a:t>chaët</a:t>
            </a:r>
            <a:r>
              <a:rPr lang="en-US" sz="2400" dirty="0" smtClean="0">
                <a:solidFill>
                  <a:srgbClr val="0070C0"/>
                </a:solidFill>
                <a:latin typeface="VNI-Times" pitchFamily="2" charset="0"/>
              </a:rPr>
              <a:t> =&gt; </a:t>
            </a:r>
            <a:r>
              <a:rPr lang="en-US" sz="2400" dirty="0" err="1" smtClean="0">
                <a:solidFill>
                  <a:srgbClr val="00FF00"/>
                </a:solidFill>
                <a:latin typeface="VNI-Times" pitchFamily="2" charset="0"/>
              </a:rPr>
              <a:t>xô</a:t>
            </a:r>
            <a:r>
              <a:rPr lang="en-US" sz="2400" dirty="0" smtClean="0">
                <a:solidFill>
                  <a:srgbClr val="00FF00"/>
                </a:solidFill>
                <a:latin typeface="VNI-Times" pitchFamily="2" charset="0"/>
              </a:rPr>
              <a:t> </a:t>
            </a:r>
            <a:r>
              <a:rPr lang="en-US" sz="2400" dirty="0" err="1" smtClean="0">
                <a:solidFill>
                  <a:srgbClr val="00FF00"/>
                </a:solidFill>
                <a:latin typeface="VNI-Times" pitchFamily="2" charset="0"/>
              </a:rPr>
              <a:t>hoaù</a:t>
            </a:r>
            <a:r>
              <a:rPr lang="en-US" sz="2400" dirty="0" smtClean="0">
                <a:solidFill>
                  <a:srgbClr val="00FF00"/>
                </a:solidFill>
                <a:latin typeface="VNI-Times" pitchFamily="2" charset="0"/>
              </a:rPr>
              <a:t>, </a:t>
            </a:r>
            <a:r>
              <a:rPr lang="en-US" sz="2400" dirty="0" err="1" smtClean="0">
                <a:solidFill>
                  <a:srgbClr val="00FF00"/>
                </a:solidFill>
                <a:latin typeface="VNI-Times" pitchFamily="2" charset="0"/>
              </a:rPr>
              <a:t>heïp</a:t>
            </a:r>
            <a:r>
              <a:rPr lang="en-US" sz="2400" dirty="0" smtClean="0">
                <a:solidFill>
                  <a:srgbClr val="00FF00"/>
                </a:solidFill>
                <a:latin typeface="VNI-Times" pitchFamily="2" charset="0"/>
              </a:rPr>
              <a:t> NQ, </a:t>
            </a:r>
            <a:r>
              <a:rPr lang="en-US" sz="2400" dirty="0" err="1" smtClean="0">
                <a:solidFill>
                  <a:srgbClr val="00FF00"/>
                </a:solidFill>
                <a:latin typeface="VNI-Times" pitchFamily="2" charset="0"/>
              </a:rPr>
              <a:t>öù</a:t>
            </a:r>
            <a:r>
              <a:rPr lang="en-US" sz="2400" dirty="0" smtClean="0">
                <a:solidFill>
                  <a:srgbClr val="00FF00"/>
                </a:solidFill>
                <a:latin typeface="VNI-Times" pitchFamily="2" charset="0"/>
              </a:rPr>
              <a:t> </a:t>
            </a:r>
            <a:r>
              <a:rPr lang="en-US" sz="2400" dirty="0" err="1" smtClean="0">
                <a:solidFill>
                  <a:srgbClr val="00FF00"/>
                </a:solidFill>
                <a:latin typeface="VNI-Times" pitchFamily="2" charset="0"/>
              </a:rPr>
              <a:t>nöôùc</a:t>
            </a:r>
            <a:r>
              <a:rPr lang="en-US" sz="2400" dirty="0" smtClean="0">
                <a:solidFill>
                  <a:srgbClr val="00FF00"/>
                </a:solidFill>
                <a:latin typeface="VNI-Times" pitchFamily="2" charset="0"/>
              </a:rPr>
              <a:t>.</a:t>
            </a:r>
          </a:p>
          <a:p>
            <a:pPr lvl="1" eaLnBrk="1" hangingPunct="1">
              <a:defRPr/>
            </a:pPr>
            <a:r>
              <a:rPr lang="en-US" sz="2400" dirty="0" err="1" smtClean="0">
                <a:solidFill>
                  <a:srgbClr val="0070C0"/>
                </a:solidFill>
                <a:latin typeface="VNI-Times" pitchFamily="2" charset="0"/>
              </a:rPr>
              <a:t>Nhieãm</a:t>
            </a:r>
            <a:r>
              <a:rPr lang="en-US" sz="2400" dirty="0" smtClean="0">
                <a:solidFill>
                  <a:srgbClr val="0070C0"/>
                </a:solidFill>
                <a:latin typeface="VNI-Times" pitchFamily="2" charset="0"/>
              </a:rPr>
              <a:t> </a:t>
            </a:r>
            <a:r>
              <a:rPr lang="en-US" sz="2400" dirty="0" err="1" smtClean="0">
                <a:solidFill>
                  <a:srgbClr val="0070C0"/>
                </a:solidFill>
                <a:latin typeface="VNI-Times" pitchFamily="2" charset="0"/>
              </a:rPr>
              <a:t>truøng</a:t>
            </a:r>
            <a:r>
              <a:rPr lang="en-US" sz="2400" dirty="0" smtClean="0">
                <a:solidFill>
                  <a:srgbClr val="0070C0"/>
                </a:solidFill>
                <a:latin typeface="VNI-Times" pitchFamily="2" charset="0"/>
              </a:rPr>
              <a:t> =&gt; </a:t>
            </a:r>
            <a:r>
              <a:rPr lang="en-US" sz="2400" dirty="0" err="1" smtClean="0">
                <a:solidFill>
                  <a:srgbClr val="00FF00"/>
                </a:solidFill>
                <a:latin typeface="VNI-Times" pitchFamily="2" charset="0"/>
              </a:rPr>
              <a:t>chuû</a:t>
            </a:r>
            <a:r>
              <a:rPr lang="en-US" sz="2400" dirty="0" smtClean="0">
                <a:solidFill>
                  <a:srgbClr val="00FF00"/>
                </a:solidFill>
                <a:latin typeface="VNI-Times" pitchFamily="2" charset="0"/>
              </a:rPr>
              <a:t> </a:t>
            </a:r>
            <a:r>
              <a:rPr lang="en-US" sz="2400" dirty="0" err="1" smtClean="0">
                <a:solidFill>
                  <a:srgbClr val="00FF00"/>
                </a:solidFill>
                <a:latin typeface="VNI-Times" pitchFamily="2" charset="0"/>
              </a:rPr>
              <a:t>moâ</a:t>
            </a:r>
            <a:r>
              <a:rPr lang="en-US" sz="2400" dirty="0" smtClean="0">
                <a:solidFill>
                  <a:srgbClr val="00FF00"/>
                </a:solidFill>
                <a:latin typeface="VNI-Times" pitchFamily="2" charset="0"/>
              </a:rPr>
              <a:t> </a:t>
            </a:r>
            <a:r>
              <a:rPr lang="en-US" sz="2400" dirty="0" err="1" smtClean="0">
                <a:solidFill>
                  <a:srgbClr val="00FF00"/>
                </a:solidFill>
                <a:latin typeface="VNI-Times" pitchFamily="2" charset="0"/>
              </a:rPr>
              <a:t>thaän</a:t>
            </a:r>
            <a:r>
              <a:rPr lang="en-US" sz="2400" dirty="0" smtClean="0">
                <a:solidFill>
                  <a:srgbClr val="00FF00"/>
                </a:solidFill>
                <a:latin typeface="VNI-Times" pitchFamily="2" charset="0"/>
              </a:rPr>
              <a:t> </a:t>
            </a:r>
            <a:r>
              <a:rPr lang="en-US" sz="2400" dirty="0" err="1" smtClean="0">
                <a:solidFill>
                  <a:srgbClr val="00FF00"/>
                </a:solidFill>
                <a:latin typeface="VNI-Times" pitchFamily="2" charset="0"/>
              </a:rPr>
              <a:t>seõ</a:t>
            </a:r>
            <a:r>
              <a:rPr lang="en-US" sz="2400" dirty="0" smtClean="0">
                <a:solidFill>
                  <a:srgbClr val="00FF00"/>
                </a:solidFill>
                <a:latin typeface="VNI-Times" pitchFamily="2" charset="0"/>
              </a:rPr>
              <a:t> </a:t>
            </a:r>
            <a:r>
              <a:rPr lang="en-US" sz="2400" dirty="0" err="1" smtClean="0">
                <a:solidFill>
                  <a:srgbClr val="00FF00"/>
                </a:solidFill>
                <a:latin typeface="VNI-Times" pitchFamily="2" charset="0"/>
              </a:rPr>
              <a:t>bò</a:t>
            </a:r>
            <a:r>
              <a:rPr lang="en-US" sz="2400" dirty="0" smtClean="0">
                <a:solidFill>
                  <a:srgbClr val="00FF00"/>
                </a:solidFill>
                <a:latin typeface="VNI-Times" pitchFamily="2" charset="0"/>
              </a:rPr>
              <a:t> </a:t>
            </a:r>
            <a:r>
              <a:rPr lang="en-US" sz="2400" dirty="0" err="1" smtClean="0">
                <a:solidFill>
                  <a:srgbClr val="00FF00"/>
                </a:solidFill>
                <a:latin typeface="VNI-Times" pitchFamily="2" charset="0"/>
              </a:rPr>
              <a:t>phaù</a:t>
            </a:r>
            <a:r>
              <a:rPr lang="en-US" sz="2400" dirty="0" smtClean="0">
                <a:solidFill>
                  <a:srgbClr val="00FF00"/>
                </a:solidFill>
                <a:latin typeface="VNI-Times" pitchFamily="2" charset="0"/>
              </a:rPr>
              <a:t> </a:t>
            </a:r>
            <a:r>
              <a:rPr lang="en-US" sz="2400" dirty="0" err="1" smtClean="0">
                <a:solidFill>
                  <a:srgbClr val="00FF00"/>
                </a:solidFill>
                <a:latin typeface="VNI-Times" pitchFamily="2" charset="0"/>
              </a:rPr>
              <a:t>huûy</a:t>
            </a:r>
            <a:r>
              <a:rPr lang="en-US" sz="2400" dirty="0" smtClean="0">
                <a:solidFill>
                  <a:srgbClr val="00FF00"/>
                </a:solidFill>
                <a:latin typeface="VNI-Times" pitchFamily="2" charset="0"/>
              </a:rPr>
              <a:t> (</a:t>
            </a:r>
            <a:r>
              <a:rPr lang="en-US" sz="2400" dirty="0" err="1" smtClean="0">
                <a:solidFill>
                  <a:srgbClr val="00FF00"/>
                </a:solidFill>
                <a:latin typeface="VNI-Times" pitchFamily="2" charset="0"/>
              </a:rPr>
              <a:t>thaän</a:t>
            </a:r>
            <a:r>
              <a:rPr lang="en-US" sz="2400" dirty="0" smtClean="0">
                <a:solidFill>
                  <a:srgbClr val="00FF00"/>
                </a:solidFill>
                <a:latin typeface="VNI-Times" pitchFamily="2" charset="0"/>
              </a:rPr>
              <a:t> </a:t>
            </a:r>
            <a:r>
              <a:rPr lang="en-US" sz="2400" dirty="0" err="1" smtClean="0">
                <a:solidFill>
                  <a:srgbClr val="00FF00"/>
                </a:solidFill>
                <a:latin typeface="VNI-Times" pitchFamily="2" charset="0"/>
              </a:rPr>
              <a:t>muû</a:t>
            </a:r>
            <a:r>
              <a:rPr lang="en-US" sz="2400" dirty="0" smtClean="0">
                <a:solidFill>
                  <a:srgbClr val="00FF00"/>
                </a:solidFill>
                <a:latin typeface="VNI-Times" pitchFamily="2" charset="0"/>
              </a:rPr>
              <a:t>) .</a:t>
            </a:r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tro">
  <a:themeElements>
    <a:clrScheme name="Metro">
      <a:dk1>
        <a:sysClr val="windowText" lastClr="000000"/>
      </a:dk1>
      <a:lt1>
        <a:sysClr val="window" lastClr="FFFFFF"/>
      </a:lt1>
      <a:dk2>
        <a:srgbClr val="4E5B6F"/>
      </a:dk2>
      <a:lt2>
        <a:srgbClr val="D6ECFF"/>
      </a:lt2>
      <a:accent1>
        <a:srgbClr val="7FD13B"/>
      </a:accent1>
      <a:accent2>
        <a:srgbClr val="EA157A"/>
      </a:accent2>
      <a:accent3>
        <a:srgbClr val="FEB80A"/>
      </a:accent3>
      <a:accent4>
        <a:srgbClr val="00ADDC"/>
      </a:accent4>
      <a:accent5>
        <a:srgbClr val="738AC8"/>
      </a:accent5>
      <a:accent6>
        <a:srgbClr val="1AB39F"/>
      </a:accent6>
      <a:hlink>
        <a:srgbClr val="EB8803"/>
      </a:hlink>
      <a:folHlink>
        <a:srgbClr val="5F7791"/>
      </a:folHlink>
    </a:clrScheme>
    <a:fontScheme name="Metro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Metro">
      <a:fillStyleLst>
        <a:solidFill>
          <a:schemeClr val="phClr"/>
        </a:solidFill>
        <a:gradFill rotWithShape="1">
          <a:gsLst>
            <a:gs pos="0">
              <a:schemeClr val="phClr">
                <a:tint val="25000"/>
                <a:satMod val="125000"/>
              </a:schemeClr>
            </a:gs>
            <a:gs pos="40000">
              <a:schemeClr val="phClr">
                <a:tint val="55000"/>
                <a:satMod val="130000"/>
              </a:schemeClr>
            </a:gs>
            <a:gs pos="50000">
              <a:schemeClr val="phClr">
                <a:tint val="59000"/>
                <a:satMod val="130000"/>
              </a:schemeClr>
            </a:gs>
            <a:gs pos="65000">
              <a:schemeClr val="phClr">
                <a:tint val="55000"/>
                <a:satMod val="130000"/>
              </a:schemeClr>
            </a:gs>
            <a:gs pos="100000">
              <a:schemeClr val="phClr">
                <a:tint val="20000"/>
                <a:satMod val="12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48000"/>
                <a:satMod val="138000"/>
              </a:schemeClr>
            </a:gs>
            <a:gs pos="25000">
              <a:schemeClr val="phClr">
                <a:tint val="85000"/>
              </a:schemeClr>
            </a:gs>
            <a:gs pos="40000">
              <a:schemeClr val="phClr">
                <a:tint val="92000"/>
              </a:schemeClr>
            </a:gs>
            <a:gs pos="50000">
              <a:schemeClr val="phClr">
                <a:tint val="93000"/>
              </a:schemeClr>
            </a:gs>
            <a:gs pos="60000">
              <a:schemeClr val="phClr">
                <a:tint val="92000"/>
              </a:schemeClr>
            </a:gs>
            <a:gs pos="75000">
              <a:schemeClr val="phClr">
                <a:tint val="83000"/>
                <a:satMod val="108000"/>
              </a:schemeClr>
            </a:gs>
            <a:gs pos="100000">
              <a:schemeClr val="phClr">
                <a:tint val="48000"/>
                <a:satMod val="150000"/>
              </a:schemeClr>
            </a:gs>
          </a:gsLst>
          <a:lin ang="5400000" scaled="0"/>
        </a:gradFill>
      </a:fillStyleLst>
      <a:lnStyleLst>
        <a:ln w="12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alpha val="45000"/>
                <a:satMod val="120000"/>
              </a:schemeClr>
            </a:glow>
          </a:effectLst>
        </a:effectStyle>
        <a:effectStyle>
          <a:effectLst>
            <a:glow rad="63500">
              <a:schemeClr val="phClr">
                <a:alpha val="45000"/>
                <a:satMod val="120000"/>
              </a:schemeClr>
            </a:glo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>
            <a:bevelT w="0" h="0"/>
            <a:contourClr>
              <a:schemeClr val="phClr">
                <a:tint val="70000"/>
              </a:schemeClr>
            </a:contourClr>
          </a:sp3d>
        </a:effectStyle>
        <a:effectStyle>
          <a:effectLst>
            <a:glow rad="101500">
              <a:schemeClr val="phClr">
                <a:alpha val="42000"/>
                <a:satMod val="120000"/>
              </a:schemeClr>
            </a:glow>
          </a:effectLst>
          <a:scene3d>
            <a:camera prst="orthographicFront" fov="0">
              <a:rot lat="0" lon="0" rev="0"/>
            </a:camera>
            <a:lightRig rig="glow" dir="t">
              <a:rot lat="0" lon="0" rev="4800000"/>
            </a:lightRig>
          </a:scene3d>
          <a:sp3d prstMaterial="powder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bg1">
                <a:shade val="100000"/>
                <a:satMod val="150000"/>
              </a:schemeClr>
            </a:gs>
            <a:gs pos="65000">
              <a:schemeClr val="bg1">
                <a:shade val="90000"/>
                <a:satMod val="375000"/>
              </a:schemeClr>
            </a:gs>
            <a:gs pos="100000">
              <a:schemeClr val="phClr">
                <a:tint val="88000"/>
                <a:satMod val="400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0000"/>
                <a:satMod val="180000"/>
              </a:schemeClr>
              <a:schemeClr val="phClr">
                <a:tint val="90000"/>
                <a:satMod val="20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Metro</Template>
  <TotalTime>275</TotalTime>
  <Words>1166</Words>
  <Application>Microsoft Office PowerPoint</Application>
  <PresentationFormat>On-screen Show (4:3)</PresentationFormat>
  <Paragraphs>293</Paragraphs>
  <Slides>65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66" baseType="lpstr">
      <vt:lpstr>Metro</vt:lpstr>
      <vt:lpstr>SỎI ĐƯỜNG TIẾT NIỆU </vt:lpstr>
      <vt:lpstr>ĐẠI CƯƠNG</vt:lpstr>
      <vt:lpstr>PowerPoint Presentation</vt:lpstr>
      <vt:lpstr>CẤU TRÚC SỎI</vt:lpstr>
      <vt:lpstr>NGUYÊN NHÂN SINH BỆNH</vt:lpstr>
      <vt:lpstr>PowerPoint Presentation</vt:lpstr>
      <vt:lpstr>PHÂN LOẠI</vt:lpstr>
      <vt:lpstr>Yeáu toá thuaän lôïi</vt:lpstr>
      <vt:lpstr>BIẾN CHỨNG</vt:lpstr>
      <vt:lpstr> Bieán chöùng</vt:lpstr>
      <vt:lpstr>Nhiễm khuẩn  </vt:lpstr>
      <vt:lpstr>LÂM SÀNG</vt:lpstr>
      <vt:lpstr>PowerPoint Presentation</vt:lpstr>
      <vt:lpstr>PowerPoint Presentation</vt:lpstr>
      <vt:lpstr>CẬN LÂM SÀNG</vt:lpstr>
      <vt:lpstr>3. Siêu âm bụng   * giãn đài bể thận   * sỏi niệu   * các bất thường khác </vt:lpstr>
      <vt:lpstr>4. X-quang heä nieäu: sỏi hệ tiết niệu cản quang </vt:lpstr>
      <vt:lpstr>PowerPoint Presentation</vt:lpstr>
      <vt:lpstr>PowerPoint Presentation</vt:lpstr>
      <vt:lpstr>PowerPoint Presentation</vt:lpstr>
      <vt:lpstr>6. Chụp CT</vt:lpstr>
      <vt:lpstr>PowerPoint Presentation</vt:lpstr>
      <vt:lpstr>PowerPoint Presentation</vt:lpstr>
      <vt:lpstr>7.Nội soi bàng quang </vt:lpstr>
      <vt:lpstr>PowerPoint Presentation</vt:lpstr>
      <vt:lpstr>PowerPoint Presentation</vt:lpstr>
      <vt:lpstr>PowerPoint Presentation</vt:lpstr>
      <vt:lpstr>PowerPoint Presentation</vt:lpstr>
      <vt:lpstr>CHẨN ĐOÁN</vt:lpstr>
      <vt:lpstr>Chẩn đoán (tiếp theo)</vt:lpstr>
      <vt:lpstr>Chẩn đoán (tiếp theo)</vt:lpstr>
      <vt:lpstr>ĐIỀU TRỊ</vt:lpstr>
      <vt:lpstr>Điều trị nội khoa</vt:lpstr>
      <vt:lpstr>Soûi URAT</vt:lpstr>
      <vt:lpstr>Can thieäp ngoaïi khoa </vt:lpstr>
      <vt:lpstr>Phöông Phaùp Taùn Soûi Ngoaøi Cô Theå Extracorporeal Shockwave Lithotripsy</vt:lpstr>
      <vt:lpstr>III.2.3. Taùn soûi ngoaøi cô theå (Lithotritie extracorporelle)  </vt:lpstr>
      <vt:lpstr>Phöông Phaùp Taùn Soûi Ngoaøi Cô Theå</vt:lpstr>
      <vt:lpstr>PowerPoint Presentation</vt:lpstr>
      <vt:lpstr>Phöông Phaùp Taùn Soûi Ngoaøi Cô Theå</vt:lpstr>
      <vt:lpstr>Phöông Phaùp Taùn Soûi Ngoaøi Cô Theå</vt:lpstr>
      <vt:lpstr>Chỉ định điều trị PCNL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Noäi soi nieäu quaûn ngöôïc doøng (URS) </vt:lpstr>
      <vt:lpstr>PowerPoint Presentation</vt:lpstr>
      <vt:lpstr>Laparoscopic urolithotomy</vt:lpstr>
      <vt:lpstr>Sỏi thận</vt:lpstr>
      <vt:lpstr>Phöông Phaùp Taùn Soûi Ngoaøi Cô Theå</vt:lpstr>
      <vt:lpstr>PowerPoint Presentation</vt:lpstr>
      <vt:lpstr>MOÅ MÔÛ LAÁY SOÛI NIEÄU</vt:lpstr>
      <vt:lpstr>Chæ ñònh: (Guideline 2007) </vt:lpstr>
      <vt:lpstr>Nguyeân taéc moå laáy soûi thaän: </vt:lpstr>
      <vt:lpstr>Phaãu thuaät Gil vernet vaø PT Dufour</vt:lpstr>
      <vt:lpstr> Phaãu thuaät Turner warwick</vt:lpstr>
      <vt:lpstr>Môû thaän laáy soûi vaø caét môû roäng nhu moâ thaän</vt:lpstr>
      <vt:lpstr>Caét boû cöïc döôùi thaän</vt:lpstr>
      <vt:lpstr>PHÒNG NGỪA</vt:lpstr>
      <vt:lpstr>TIÊN LƯỢNG</vt:lpstr>
      <vt:lpstr>CHAÂN THAØNH CAÛM ÔN!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SỎI ĐƯỜNG TIẾT NIỆU</dc:title>
  <dc:creator>user</dc:creator>
  <cp:lastModifiedBy>Truc Quynh</cp:lastModifiedBy>
  <cp:revision>32</cp:revision>
  <dcterms:created xsi:type="dcterms:W3CDTF">2015-04-19T12:57:36Z</dcterms:created>
  <dcterms:modified xsi:type="dcterms:W3CDTF">2018-11-15T02:28:02Z</dcterms:modified>
</cp:coreProperties>
</file>